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FE54"/>
    <a:srgbClr val="00D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5133-58D6-40F3-8698-3E9AD7B3CBB7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793A-621B-469D-B534-318650E9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3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5133-58D6-40F3-8698-3E9AD7B3CBB7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793A-621B-469D-B534-318650E9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37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5133-58D6-40F3-8698-3E9AD7B3CBB7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793A-621B-469D-B534-318650E9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5133-58D6-40F3-8698-3E9AD7B3CBB7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793A-621B-469D-B534-318650E9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9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5133-58D6-40F3-8698-3E9AD7B3CBB7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793A-621B-469D-B534-318650E9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5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5133-58D6-40F3-8698-3E9AD7B3CBB7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793A-621B-469D-B534-318650E9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8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5133-58D6-40F3-8698-3E9AD7B3CBB7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793A-621B-469D-B534-318650E9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2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5133-58D6-40F3-8698-3E9AD7B3CBB7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793A-621B-469D-B534-318650E9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1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5133-58D6-40F3-8698-3E9AD7B3CBB7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793A-621B-469D-B534-318650E9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0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5133-58D6-40F3-8698-3E9AD7B3CBB7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793A-621B-469D-B534-318650E9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69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5133-58D6-40F3-8698-3E9AD7B3CBB7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793A-621B-469D-B534-318650E9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0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35133-58D6-40F3-8698-3E9AD7B3CBB7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E793A-621B-469D-B534-318650E9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7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0B4F4-EB72-488D-8F5B-54776C8B31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Fort Bend</a:t>
            </a:r>
            <a:br>
              <a:rPr lang="en-US" dirty="0"/>
            </a:br>
            <a:r>
              <a:rPr lang="en-US" dirty="0"/>
              <a:t>County Clerk </a:t>
            </a:r>
            <a:br>
              <a:rPr lang="en-US" dirty="0"/>
            </a:br>
            <a:r>
              <a:rPr lang="en-US" dirty="0"/>
              <a:t>Annual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67EE8-3A33-4EF0-9CD6-A186944543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Laura Richard</a:t>
            </a:r>
          </a:p>
        </p:txBody>
      </p:sp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93847F94-4BC0-4090-9277-25239C17C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39" y="1307011"/>
            <a:ext cx="2904762" cy="2895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54737" y="-104503"/>
            <a:ext cx="3226525" cy="705394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529BFC-3754-4816-B060-BA6A854BA2E0}"/>
              </a:ext>
            </a:extLst>
          </p:cNvPr>
          <p:cNvSpPr txBox="1"/>
          <p:nvPr/>
        </p:nvSpPr>
        <p:spPr>
          <a:xfrm>
            <a:off x="9259410" y="6303146"/>
            <a:ext cx="166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06/2022</a:t>
            </a:r>
          </a:p>
        </p:txBody>
      </p:sp>
      <p:sp>
        <p:nvSpPr>
          <p:cNvPr id="7" name="Rectangle 6"/>
          <p:cNvSpPr/>
          <p:nvPr/>
        </p:nvSpPr>
        <p:spPr>
          <a:xfrm>
            <a:off x="8634548" y="-104503"/>
            <a:ext cx="624861" cy="705394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1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F510A-3D2A-47BF-887D-5368A21CE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 dirty="0"/>
              <a:t>County Clerk Increased Revenue for the County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91C4C-3F9A-4490-96BF-F9361127B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200" dirty="0"/>
              <a:t>Largest revenue collection in the history of the office for FY 2021 - $11.7M</a:t>
            </a:r>
          </a:p>
          <a:p>
            <a:pPr lvl="1"/>
            <a:r>
              <a:rPr lang="en-US" sz="2200" dirty="0"/>
              <a:t>Recovered revenue from past due fines to date $330,000</a:t>
            </a:r>
          </a:p>
          <a:p>
            <a:pPr lvl="1"/>
            <a:r>
              <a:rPr lang="en-US" sz="2200" dirty="0"/>
              <a:t>Introduction of Keepsake Marriage License</a:t>
            </a:r>
          </a:p>
          <a:p>
            <a:pPr lvl="1"/>
            <a:r>
              <a:rPr lang="en-US" sz="2200" dirty="0"/>
              <a:t>Poly Sleeves for certificate safety</a:t>
            </a:r>
          </a:p>
          <a:p>
            <a:pPr lvl="1"/>
            <a:r>
              <a:rPr lang="en-US" sz="2200" dirty="0"/>
              <a:t>Launch of Historic Marriage License </a:t>
            </a:r>
          </a:p>
          <a:p>
            <a:pPr lvl="1"/>
            <a:endParaRPr lang="en-US" sz="2200" dirty="0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F55EDF68-F06D-48D6-9101-71263A8A56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0" r="1" b="3687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7652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108" y="0"/>
            <a:ext cx="1371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26C7F7-9E84-4283-BE7B-6D4818AEE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7286" y="217562"/>
            <a:ext cx="5345723" cy="1319334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County Clerk Increased Customer Satisfaction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69E4F-A7A4-4DC4-B13D-0D539A24A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41915"/>
            <a:ext cx="5233182" cy="4827856"/>
          </a:xfrm>
        </p:spPr>
        <p:txBody>
          <a:bodyPr anchor="ctr">
            <a:noAutofit/>
          </a:bodyPr>
          <a:lstStyle/>
          <a:p>
            <a:r>
              <a:rPr lang="en-US" sz="1800" b="1" dirty="0" smtClean="0"/>
              <a:t>Expedited </a:t>
            </a:r>
            <a:r>
              <a:rPr lang="en-US" sz="1800" b="1" dirty="0"/>
              <a:t>service through online request for vital records</a:t>
            </a:r>
            <a:endParaRPr lang="en-US" sz="1800" b="1" dirty="0" smtClean="0"/>
          </a:p>
          <a:p>
            <a:r>
              <a:rPr lang="en-US" sz="1800" b="1" dirty="0"/>
              <a:t>E</a:t>
            </a:r>
            <a:r>
              <a:rPr lang="en-US" sz="1800" b="1" dirty="0" smtClean="0"/>
              <a:t>nhanced </a:t>
            </a:r>
            <a:r>
              <a:rPr lang="en-US" sz="1800" b="1" dirty="0"/>
              <a:t>Public Search for DBA </a:t>
            </a:r>
            <a:r>
              <a:rPr lang="en-US" sz="1800" b="1" dirty="0" smtClean="0"/>
              <a:t>documents</a:t>
            </a:r>
          </a:p>
          <a:p>
            <a:r>
              <a:rPr lang="en-US" sz="1800" b="1" dirty="0"/>
              <a:t>Provided </a:t>
            </a:r>
            <a:r>
              <a:rPr lang="en-US" sz="1800" b="1" dirty="0" smtClean="0"/>
              <a:t>in office translation </a:t>
            </a:r>
            <a:r>
              <a:rPr lang="en-US" sz="1800" b="1" dirty="0"/>
              <a:t>solution to Fort Bend County citizens </a:t>
            </a:r>
            <a:r>
              <a:rPr lang="en-US" sz="1800" b="1" dirty="0" smtClean="0"/>
              <a:t>in </a:t>
            </a:r>
            <a:r>
              <a:rPr lang="en-US" sz="1800" b="1" dirty="0"/>
              <a:t>need of language translation or hearing impaired assistance. (Available since November 2020) </a:t>
            </a:r>
          </a:p>
          <a:p>
            <a:r>
              <a:rPr lang="en-US" sz="1800" b="1" dirty="0"/>
              <a:t>Introduced Mobile Recording during FBC Fair for Marks &amp; Brands</a:t>
            </a:r>
          </a:p>
          <a:p>
            <a:r>
              <a:rPr lang="en-US" sz="1800" b="1" dirty="0"/>
              <a:t>Added Drop Box for contactless delivery of documents</a:t>
            </a:r>
          </a:p>
          <a:p>
            <a:r>
              <a:rPr lang="en-US" sz="1800" b="1" dirty="0"/>
              <a:t>Implemented an improved Queuing System and Court software upgrade for efficiency</a:t>
            </a:r>
          </a:p>
          <a:p>
            <a:r>
              <a:rPr lang="en-US" sz="1800" b="1" dirty="0"/>
              <a:t>Debuted “How To” videos for Clerk services</a:t>
            </a:r>
          </a:p>
          <a:p>
            <a:r>
              <a:rPr lang="en-US" sz="1800" b="1" dirty="0"/>
              <a:t>Completed imaging project of historic Probate Records for electronic access</a:t>
            </a:r>
          </a:p>
        </p:txBody>
      </p:sp>
    </p:spTree>
    <p:extLst>
      <p:ext uri="{BB962C8B-B14F-4D97-AF65-F5344CB8AC3E}">
        <p14:creationId xmlns:p14="http://schemas.microsoft.com/office/powerpoint/2010/main" val="47682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0BCAC-947D-4382-89EA-ED06478A3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/>
              <a:t>County Clerk Awards, Accolades and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1E40A-47C6-4ED7-95ED-CB4F5A157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Awarded Exemplary 5 Star Registrar from State of Texas </a:t>
            </a:r>
            <a:r>
              <a:rPr lang="en-US" sz="2000" dirty="0" smtClean="0"/>
              <a:t>VSU in 2021</a:t>
            </a:r>
            <a:r>
              <a:rPr lang="en-US" sz="2000" smtClean="0"/>
              <a:t>.  </a:t>
            </a:r>
          </a:p>
          <a:p>
            <a:r>
              <a:rPr lang="en-US" sz="2000" smtClean="0"/>
              <a:t>Awarded </a:t>
            </a:r>
            <a:r>
              <a:rPr lang="en-US" sz="2000" dirty="0" smtClean="0"/>
              <a:t>State’s highest 5 Star Award every year </a:t>
            </a:r>
            <a:r>
              <a:rPr lang="en-US" sz="2000" smtClean="0"/>
              <a:t>of tenure.</a:t>
            </a:r>
            <a:endParaRPr lang="en-US" sz="2000" dirty="0"/>
          </a:p>
          <a:p>
            <a:r>
              <a:rPr lang="en-US" sz="2000" dirty="0"/>
              <a:t>County Clerk, Laura Richard received the High Performance Leadership Master Certificate from </a:t>
            </a:r>
            <a:r>
              <a:rPr lang="en-US" sz="2000" dirty="0" err="1"/>
              <a:t>NACo</a:t>
            </a:r>
            <a:endParaRPr lang="en-US" sz="2000" dirty="0"/>
          </a:p>
          <a:p>
            <a:r>
              <a:rPr lang="en-US" sz="2000" dirty="0"/>
              <a:t>County Clerk Supervisors attended continuing education focused on developing new ways to assist the public in customer service situations </a:t>
            </a: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9D709F2-331B-4FA0-AD5E-218F74CC72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9" r="1683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9337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37B1A33EDA45449FE1EEA52A2707FE" ma:contentTypeVersion="11" ma:contentTypeDescription="Create a new document." ma:contentTypeScope="" ma:versionID="ccb0fca5d4027a34cf13af8583598622">
  <xsd:schema xmlns:xsd="http://www.w3.org/2001/XMLSchema" xmlns:xs="http://www.w3.org/2001/XMLSchema" xmlns:p="http://schemas.microsoft.com/office/2006/metadata/properties" xmlns:ns3="50afdf58-f0e9-42b7-8009-f26a8eac8b83" xmlns:ns4="d0d55b3b-b1ee-4980-bc61-8a2cb5bfcaea" targetNamespace="http://schemas.microsoft.com/office/2006/metadata/properties" ma:root="true" ma:fieldsID="62d68d0711f7ad452f5ab902855a0bef" ns3:_="" ns4:_="">
    <xsd:import namespace="50afdf58-f0e9-42b7-8009-f26a8eac8b83"/>
    <xsd:import namespace="d0d55b3b-b1ee-4980-bc61-8a2cb5bfcae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afdf58-f0e9-42b7-8009-f26a8eac8b8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d55b3b-b1ee-4980-bc61-8a2cb5bfca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1948B0-4AAD-43DD-999F-C64E25207E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afdf58-f0e9-42b7-8009-f26a8eac8b83"/>
    <ds:schemaRef ds:uri="d0d55b3b-b1ee-4980-bc61-8a2cb5bfca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B98377-1F1A-4405-AB8E-2EF5D90785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CDC7D-ED90-4C0A-83C3-58E4213DAAAB}">
  <ds:schemaRefs>
    <ds:schemaRef ds:uri="d0d55b3b-b1ee-4980-bc61-8a2cb5bfcaea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50afdf58-f0e9-42b7-8009-f26a8eac8b8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</TotalTime>
  <Words>218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   Fort Bend County Clerk  Annual Report</vt:lpstr>
      <vt:lpstr>County Clerk Increased Revenue for the County </vt:lpstr>
      <vt:lpstr>County Clerk Increased Customer Satisfaction</vt:lpstr>
      <vt:lpstr>County Clerk Awards, Accolades and Education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County Clerk Accomplishments</dc:title>
  <dc:creator>Richard, Laura</dc:creator>
  <cp:lastModifiedBy>Stillwell, Abigail</cp:lastModifiedBy>
  <cp:revision>17</cp:revision>
  <dcterms:created xsi:type="dcterms:W3CDTF">2022-05-10T15:19:06Z</dcterms:created>
  <dcterms:modified xsi:type="dcterms:W3CDTF">2022-09-01T21:01:18Z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0x010100D237B1A33EDA45449FE1EEA52A2707FE</vt:lpwstr>
  </property>
</Properties>
</file>