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4"/>
  </p:sldMasterIdLst>
  <p:notesMasterIdLst>
    <p:notesMasterId r:id="rId25"/>
  </p:notesMasterIdLst>
  <p:handoutMasterIdLst>
    <p:handoutMasterId r:id="rId26"/>
  </p:handoutMasterIdLst>
  <p:sldIdLst>
    <p:sldId id="519" r:id="rId5"/>
    <p:sldId id="496" r:id="rId6"/>
    <p:sldId id="520" r:id="rId7"/>
    <p:sldId id="498" r:id="rId8"/>
    <p:sldId id="518" r:id="rId9"/>
    <p:sldId id="499" r:id="rId10"/>
    <p:sldId id="509" r:id="rId11"/>
    <p:sldId id="510" r:id="rId12"/>
    <p:sldId id="507" r:id="rId13"/>
    <p:sldId id="512" r:id="rId14"/>
    <p:sldId id="511" r:id="rId15"/>
    <p:sldId id="513" r:id="rId16"/>
    <p:sldId id="501" r:id="rId17"/>
    <p:sldId id="515" r:id="rId18"/>
    <p:sldId id="516" r:id="rId19"/>
    <p:sldId id="517" r:id="rId20"/>
    <p:sldId id="505" r:id="rId21"/>
    <p:sldId id="521" r:id="rId22"/>
    <p:sldId id="522" r:id="rId23"/>
    <p:sldId id="50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8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CD4A20-A35A-4E36-8D50-62B73F20F274}" v="44" dt="2022-05-19T02:05:30.1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1794" y="870"/>
      </p:cViewPr>
      <p:guideLst>
        <p:guide orient="horz" pos="196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333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A6C86A-E696-4915-84A9-365D513683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EFA275-E5BD-42D5-86C3-D4A66EF382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D676F-4DB5-46B8-8F00-05DB67D5471C}" type="datetimeFigureOut">
              <a:rPr lang="en-US" smtClean="0"/>
              <a:t>5/19/2022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08037F-BC33-4B71-9390-1FCCB44C83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7A39EB-596B-48AB-BC3E-069215B769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DFD5B-C328-43D8-A4C7-929BECA315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7013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7T02:24:51.62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BE5AB-3192-4552-A220-BA06EA9D867F}" type="datetimeFigureOut">
              <a:rPr lang="en-US" smtClean="0"/>
              <a:t>5/19/2022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D0E63-0F6A-47B0-8BD1-6E95B004C8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328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phic 33" descr="Tag=AccentColor&#10;Flavor=Light&#10;Target=Fill">
            <a:extLst>
              <a:ext uri="{FF2B5EF4-FFF2-40B4-BE49-F238E27FC236}">
                <a16:creationId xmlns:a16="http://schemas.microsoft.com/office/drawing/2014/main" id="{A4E7DAC5-621F-40E6-ACD2-590570CC84F8}"/>
              </a:ext>
            </a:extLst>
          </p:cNvPr>
          <p:cNvSpPr>
            <a:spLocks noChangeAspect="1"/>
          </p:cNvSpPr>
          <p:nvPr userDrawn="1"/>
        </p:nvSpPr>
        <p:spPr>
          <a:xfrm>
            <a:off x="1318417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0320" y="960120"/>
            <a:ext cx="7077456" cy="2898648"/>
          </a:xfrm>
        </p:spPr>
        <p:txBody>
          <a:bodyPr anchor="b">
            <a:noAutofit/>
          </a:bodyPr>
          <a:lstStyle>
            <a:lvl1pPr algn="ctr"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33472" y="4535424"/>
            <a:ext cx="6931152" cy="94183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71B7A5D-C918-4744-A5FA-75C904B3B8D4}"/>
              </a:ext>
            </a:extLst>
          </p:cNvPr>
          <p:cNvSpPr/>
          <p:nvPr userDrawn="1"/>
        </p:nvSpPr>
        <p:spPr>
          <a:xfrm>
            <a:off x="3974206" y="411333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689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578608"/>
            <a:ext cx="5157787" cy="82391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4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617842"/>
            <a:ext cx="5157787" cy="257264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578608"/>
            <a:ext cx="5183188" cy="82391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4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617842"/>
            <a:ext cx="5183188" cy="257264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 descr="Tag=AccentColor&#10;Flavor=Light&#10;Target=FillAndLine">
            <a:extLst>
              <a:ext uri="{FF2B5EF4-FFF2-40B4-BE49-F238E27FC236}">
                <a16:creationId xmlns:a16="http://schemas.microsoft.com/office/drawing/2014/main" id="{5A11B4AA-D861-4DDC-9A8A-7036C40D909C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0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9224" y="2578608"/>
            <a:ext cx="3200400" cy="71124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4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224" y="3339547"/>
            <a:ext cx="3200400" cy="290063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400"/>
            </a:lvl1pPr>
            <a:lvl2pPr>
              <a:lnSpc>
                <a:spcPct val="90000"/>
              </a:lnSpc>
              <a:defRPr sz="2000"/>
            </a:lvl2pPr>
            <a:lvl3pPr>
              <a:lnSpc>
                <a:spcPct val="90000"/>
              </a:lnSpc>
              <a:defRPr sz="1800"/>
            </a:lvl3pPr>
            <a:lvl4pPr>
              <a:lnSpc>
                <a:spcPct val="90000"/>
              </a:lnSpc>
              <a:defRPr sz="1600"/>
            </a:lvl4pPr>
            <a:lvl5pPr>
              <a:lnSpc>
                <a:spcPct val="9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98848" y="2578608"/>
            <a:ext cx="3200400" cy="713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4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3339548"/>
            <a:ext cx="3200400" cy="285094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400"/>
            </a:lvl1pPr>
            <a:lvl2pPr>
              <a:lnSpc>
                <a:spcPct val="90000"/>
              </a:lnSpc>
              <a:defRPr sz="2000"/>
            </a:lvl2pPr>
            <a:lvl3pPr>
              <a:lnSpc>
                <a:spcPct val="90000"/>
              </a:lnSpc>
              <a:defRPr sz="1800"/>
            </a:lvl3pPr>
            <a:lvl4pPr>
              <a:lnSpc>
                <a:spcPct val="90000"/>
              </a:lnSpc>
              <a:defRPr sz="1600"/>
            </a:lvl4pPr>
            <a:lvl5pPr>
              <a:lnSpc>
                <a:spcPct val="9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 descr="Tag=AccentColor&#10;Flavor=Light&#10;Target=FillAndLine">
            <a:extLst>
              <a:ext uri="{FF2B5EF4-FFF2-40B4-BE49-F238E27FC236}">
                <a16:creationId xmlns:a16="http://schemas.microsoft.com/office/drawing/2014/main" id="{5A11B4AA-D861-4DDC-9A8A-7036C40D909C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2AA5FD4-D71A-436D-B50A-847980623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39328" y="2578608"/>
            <a:ext cx="3200400" cy="713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4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498877DB-362B-4B53-84A8-D53090240FD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39328" y="3339548"/>
            <a:ext cx="3200400" cy="285094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400"/>
            </a:lvl1pPr>
            <a:lvl2pPr>
              <a:lnSpc>
                <a:spcPct val="90000"/>
              </a:lnSpc>
              <a:defRPr sz="2000"/>
            </a:lvl2pPr>
            <a:lvl3pPr>
              <a:lnSpc>
                <a:spcPct val="90000"/>
              </a:lnSpc>
              <a:defRPr sz="1800"/>
            </a:lvl3pPr>
            <a:lvl4pPr>
              <a:lnSpc>
                <a:spcPct val="90000"/>
              </a:lnSpc>
              <a:defRPr sz="1600"/>
            </a:lvl4pPr>
            <a:lvl5pPr>
              <a:lnSpc>
                <a:spcPct val="9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59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5429EAB-EC88-4283-9CAC-5C4336D68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63901" y="-1"/>
            <a:ext cx="3928091" cy="4143506"/>
          </a:xfrm>
          <a:custGeom>
            <a:avLst/>
            <a:gdLst>
              <a:gd name="connsiteX0" fmla="*/ 23605 w 3928091"/>
              <a:gd name="connsiteY0" fmla="*/ 0 h 4143506"/>
              <a:gd name="connsiteX1" fmla="*/ 3928091 w 3928091"/>
              <a:gd name="connsiteY1" fmla="*/ 0 h 4143506"/>
              <a:gd name="connsiteX2" fmla="*/ 3928091 w 3928091"/>
              <a:gd name="connsiteY2" fmla="*/ 4125656 h 4143506"/>
              <a:gd name="connsiteX3" fmla="*/ 3780617 w 3928091"/>
              <a:gd name="connsiteY3" fmla="*/ 4131078 h 4143506"/>
              <a:gd name="connsiteX4" fmla="*/ 3281801 w 3928091"/>
              <a:gd name="connsiteY4" fmla="*/ 4125634 h 4143506"/>
              <a:gd name="connsiteX5" fmla="*/ 2622887 w 3928091"/>
              <a:gd name="connsiteY5" fmla="*/ 4130456 h 4143506"/>
              <a:gd name="connsiteX6" fmla="*/ 2169916 w 3928091"/>
              <a:gd name="connsiteY6" fmla="*/ 4111570 h 4143506"/>
              <a:gd name="connsiteX7" fmla="*/ 1705097 w 3928091"/>
              <a:gd name="connsiteY7" fmla="*/ 4140234 h 4143506"/>
              <a:gd name="connsiteX8" fmla="*/ 1364801 w 3928091"/>
              <a:gd name="connsiteY8" fmla="*/ 4124429 h 4143506"/>
              <a:gd name="connsiteX9" fmla="*/ 1123316 w 3928091"/>
              <a:gd name="connsiteY9" fmla="*/ 4121750 h 4143506"/>
              <a:gd name="connsiteX10" fmla="*/ 688243 w 3928091"/>
              <a:gd name="connsiteY10" fmla="*/ 4130323 h 4143506"/>
              <a:gd name="connsiteX11" fmla="*/ 298918 w 3928091"/>
              <a:gd name="connsiteY11" fmla="*/ 4118266 h 4143506"/>
              <a:gd name="connsiteX12" fmla="*/ 105785 w 3928091"/>
              <a:gd name="connsiteY12" fmla="*/ 4130037 h 4143506"/>
              <a:gd name="connsiteX13" fmla="*/ 15503 w 3928091"/>
              <a:gd name="connsiteY13" fmla="*/ 4130462 h 4143506"/>
              <a:gd name="connsiteX14" fmla="*/ 14458 w 3928091"/>
              <a:gd name="connsiteY14" fmla="*/ 4122289 h 4143506"/>
              <a:gd name="connsiteX15" fmla="*/ 346 w 3928091"/>
              <a:gd name="connsiteY15" fmla="*/ 3882149 h 4143506"/>
              <a:gd name="connsiteX16" fmla="*/ 27583 w 3928091"/>
              <a:gd name="connsiteY16" fmla="*/ 3294816 h 4143506"/>
              <a:gd name="connsiteX17" fmla="*/ 21797 w 3928091"/>
              <a:gd name="connsiteY17" fmla="*/ 3078932 h 4143506"/>
              <a:gd name="connsiteX18" fmla="*/ 30264 w 3928091"/>
              <a:gd name="connsiteY18" fmla="*/ 2835999 h 4143506"/>
              <a:gd name="connsiteX19" fmla="*/ 33510 w 3928091"/>
              <a:gd name="connsiteY19" fmla="*/ 2550270 h 4143506"/>
              <a:gd name="connsiteX20" fmla="*/ 9096 w 3928091"/>
              <a:gd name="connsiteY20" fmla="*/ 1764959 h 4143506"/>
              <a:gd name="connsiteX21" fmla="*/ 30406 w 3928091"/>
              <a:gd name="connsiteY21" fmla="*/ 1598729 h 4143506"/>
              <a:gd name="connsiteX22" fmla="*/ 20244 w 3928091"/>
              <a:gd name="connsiteY22" fmla="*/ 1114767 h 4143506"/>
              <a:gd name="connsiteX23" fmla="*/ 26736 w 3928091"/>
              <a:gd name="connsiteY23" fmla="*/ 579120 h 4143506"/>
              <a:gd name="connsiteX24" fmla="*/ 38237 w 3928091"/>
              <a:gd name="connsiteY24" fmla="*/ 288533 h 414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28091" h="4143506">
                <a:moveTo>
                  <a:pt x="23605" y="0"/>
                </a:moveTo>
                <a:lnTo>
                  <a:pt x="3928091" y="0"/>
                </a:lnTo>
                <a:lnTo>
                  <a:pt x="3928091" y="4125656"/>
                </a:lnTo>
                <a:lnTo>
                  <a:pt x="3780617" y="4131078"/>
                </a:lnTo>
                <a:cubicBezTo>
                  <a:pt x="3614346" y="4131561"/>
                  <a:pt x="3448073" y="4118803"/>
                  <a:pt x="3281801" y="4125634"/>
                </a:cubicBezTo>
                <a:cubicBezTo>
                  <a:pt x="3062120" y="4134609"/>
                  <a:pt x="2842441" y="4144923"/>
                  <a:pt x="2622887" y="4130456"/>
                </a:cubicBezTo>
                <a:cubicBezTo>
                  <a:pt x="2472401" y="4120545"/>
                  <a:pt x="2321159" y="4107551"/>
                  <a:pt x="2169916" y="4111570"/>
                </a:cubicBezTo>
                <a:cubicBezTo>
                  <a:pt x="2014640" y="4115856"/>
                  <a:pt x="1859994" y="4129920"/>
                  <a:pt x="1705097" y="4140234"/>
                </a:cubicBezTo>
                <a:cubicBezTo>
                  <a:pt x="1591463" y="4147694"/>
                  <a:pt x="1477389" y="4142391"/>
                  <a:pt x="1364801" y="4124429"/>
                </a:cubicBezTo>
                <a:cubicBezTo>
                  <a:pt x="1284516" y="4111703"/>
                  <a:pt x="1203727" y="4117195"/>
                  <a:pt x="1123316" y="4121750"/>
                </a:cubicBezTo>
                <a:cubicBezTo>
                  <a:pt x="978124" y="4130323"/>
                  <a:pt x="833434" y="4143717"/>
                  <a:pt x="688243" y="4130323"/>
                </a:cubicBezTo>
                <a:cubicBezTo>
                  <a:pt x="558551" y="4118266"/>
                  <a:pt x="427601" y="4108489"/>
                  <a:pt x="298918" y="4118266"/>
                </a:cubicBezTo>
                <a:cubicBezTo>
                  <a:pt x="234577" y="4123155"/>
                  <a:pt x="170204" y="4128045"/>
                  <a:pt x="105785" y="4130037"/>
                </a:cubicBezTo>
                <a:lnTo>
                  <a:pt x="15503" y="4130462"/>
                </a:lnTo>
                <a:lnTo>
                  <a:pt x="14458" y="4122289"/>
                </a:lnTo>
                <a:cubicBezTo>
                  <a:pt x="3338" y="4042653"/>
                  <a:pt x="-1375" y="3962394"/>
                  <a:pt x="346" y="3882149"/>
                </a:cubicBezTo>
                <a:cubicBezTo>
                  <a:pt x="205" y="3686075"/>
                  <a:pt x="9942" y="3490383"/>
                  <a:pt x="27583" y="3294816"/>
                </a:cubicBezTo>
                <a:cubicBezTo>
                  <a:pt x="31859" y="3222826"/>
                  <a:pt x="29926" y="3150656"/>
                  <a:pt x="21797" y="3078932"/>
                </a:cubicBezTo>
                <a:cubicBezTo>
                  <a:pt x="13668" y="2997950"/>
                  <a:pt x="16505" y="2916372"/>
                  <a:pt x="30264" y="2835999"/>
                </a:cubicBezTo>
                <a:cubicBezTo>
                  <a:pt x="47622" y="2740756"/>
                  <a:pt x="39860" y="2645513"/>
                  <a:pt x="33510" y="2550270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7" y="28853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5853130-EDA3-41D2-A3D5-E39613A79C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81029" y="4328340"/>
            <a:ext cx="3910962" cy="2529660"/>
          </a:xfrm>
          <a:custGeom>
            <a:avLst/>
            <a:gdLst>
              <a:gd name="connsiteX0" fmla="*/ 842684 w 3910962"/>
              <a:gd name="connsiteY0" fmla="*/ 662 h 2529660"/>
              <a:gd name="connsiteX1" fmla="*/ 1140350 w 3910962"/>
              <a:gd name="connsiteY1" fmla="*/ 3173 h 2529660"/>
              <a:gd name="connsiteX2" fmla="*/ 1350451 w 3910962"/>
              <a:gd name="connsiteY2" fmla="*/ 29025 h 2529660"/>
              <a:gd name="connsiteX3" fmla="*/ 1903495 w 3910962"/>
              <a:gd name="connsiteY3" fmla="*/ 18310 h 2529660"/>
              <a:gd name="connsiteX4" fmla="*/ 2649374 w 3910962"/>
              <a:gd name="connsiteY4" fmla="*/ 22730 h 2529660"/>
              <a:gd name="connsiteX5" fmla="*/ 3310304 w 3910962"/>
              <a:gd name="connsiteY5" fmla="*/ 10808 h 2529660"/>
              <a:gd name="connsiteX6" fmla="*/ 3684881 w 3910962"/>
              <a:gd name="connsiteY6" fmla="*/ 10808 h 2529660"/>
              <a:gd name="connsiteX7" fmla="*/ 3887420 w 3910962"/>
              <a:gd name="connsiteY7" fmla="*/ 15630 h 2529660"/>
              <a:gd name="connsiteX8" fmla="*/ 3910962 w 3910962"/>
              <a:gd name="connsiteY8" fmla="*/ 11105 h 2529660"/>
              <a:gd name="connsiteX9" fmla="*/ 3910962 w 3910962"/>
              <a:gd name="connsiteY9" fmla="*/ 2529660 h 2529660"/>
              <a:gd name="connsiteX10" fmla="*/ 6242 w 3910962"/>
              <a:gd name="connsiteY10" fmla="*/ 2529660 h 2529660"/>
              <a:gd name="connsiteX11" fmla="*/ 25280 w 3910962"/>
              <a:gd name="connsiteY11" fmla="*/ 2158134 h 2529660"/>
              <a:gd name="connsiteX12" fmla="*/ 11167 w 3910962"/>
              <a:gd name="connsiteY12" fmla="*/ 1427303 h 2529660"/>
              <a:gd name="connsiteX13" fmla="*/ 3970 w 3910962"/>
              <a:gd name="connsiteY13" fmla="*/ 934453 h 2529660"/>
              <a:gd name="connsiteX14" fmla="*/ 5805 w 3910962"/>
              <a:gd name="connsiteY14" fmla="*/ 380010 h 2529660"/>
              <a:gd name="connsiteX15" fmla="*/ 18506 w 3910962"/>
              <a:gd name="connsiteY15" fmla="*/ 139744 h 2529660"/>
              <a:gd name="connsiteX16" fmla="*/ 19072 w 3910962"/>
              <a:gd name="connsiteY16" fmla="*/ 23791 h 2529660"/>
              <a:gd name="connsiteX17" fmla="*/ 67093 w 3910962"/>
              <a:gd name="connsiteY17" fmla="*/ 27133 h 2529660"/>
              <a:gd name="connsiteX18" fmla="*/ 545085 w 3910962"/>
              <a:gd name="connsiteY18" fmla="*/ 11612 h 2529660"/>
              <a:gd name="connsiteX19" fmla="*/ 842684 w 3910962"/>
              <a:gd name="connsiteY19" fmla="*/ 662 h 252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10962" h="2529660">
                <a:moveTo>
                  <a:pt x="842684" y="662"/>
                </a:moveTo>
                <a:cubicBezTo>
                  <a:pt x="941895" y="-744"/>
                  <a:pt x="1041116" y="93"/>
                  <a:pt x="1140350" y="3173"/>
                </a:cubicBezTo>
                <a:cubicBezTo>
                  <a:pt x="1210804" y="5316"/>
                  <a:pt x="1279746" y="24605"/>
                  <a:pt x="1350451" y="29025"/>
                </a:cubicBezTo>
                <a:cubicBezTo>
                  <a:pt x="1535093" y="40276"/>
                  <a:pt x="1719483" y="30901"/>
                  <a:pt x="1903495" y="18310"/>
                </a:cubicBezTo>
                <a:cubicBezTo>
                  <a:pt x="2151898" y="628"/>
                  <a:pt x="2401172" y="2101"/>
                  <a:pt x="2649374" y="22730"/>
                </a:cubicBezTo>
                <a:cubicBezTo>
                  <a:pt x="2869445" y="43947"/>
                  <a:pt x="3091027" y="39942"/>
                  <a:pt x="3310304" y="10808"/>
                </a:cubicBezTo>
                <a:cubicBezTo>
                  <a:pt x="3434575" y="-7007"/>
                  <a:pt x="3559980" y="9067"/>
                  <a:pt x="3684881" y="10808"/>
                </a:cubicBezTo>
                <a:cubicBezTo>
                  <a:pt x="3752435" y="11746"/>
                  <a:pt x="3819992" y="12684"/>
                  <a:pt x="3887420" y="15630"/>
                </a:cubicBezTo>
                <a:lnTo>
                  <a:pt x="3910962" y="11105"/>
                </a:lnTo>
                <a:lnTo>
                  <a:pt x="3910962" y="2529660"/>
                </a:lnTo>
                <a:lnTo>
                  <a:pt x="6242" y="2529660"/>
                </a:lnTo>
                <a:lnTo>
                  <a:pt x="25280" y="2158134"/>
                </a:lnTo>
                <a:cubicBezTo>
                  <a:pt x="28243" y="1914439"/>
                  <a:pt x="36288" y="1670236"/>
                  <a:pt x="11167" y="1427303"/>
                </a:cubicBezTo>
                <a:cubicBezTo>
                  <a:pt x="-5908" y="1262723"/>
                  <a:pt x="865" y="1098905"/>
                  <a:pt x="3970" y="934453"/>
                </a:cubicBezTo>
                <a:cubicBezTo>
                  <a:pt x="7498" y="749680"/>
                  <a:pt x="5805" y="564783"/>
                  <a:pt x="5805" y="380010"/>
                </a:cubicBezTo>
                <a:cubicBezTo>
                  <a:pt x="5522" y="299625"/>
                  <a:pt x="10321" y="219748"/>
                  <a:pt x="18506" y="139744"/>
                </a:cubicBezTo>
                <a:lnTo>
                  <a:pt x="19072" y="23791"/>
                </a:lnTo>
                <a:lnTo>
                  <a:pt x="67093" y="27133"/>
                </a:lnTo>
                <a:cubicBezTo>
                  <a:pt x="226530" y="32207"/>
                  <a:pt x="385807" y="21156"/>
                  <a:pt x="545085" y="11612"/>
                </a:cubicBezTo>
                <a:cubicBezTo>
                  <a:pt x="644275" y="5719"/>
                  <a:pt x="743474" y="2069"/>
                  <a:pt x="842684" y="66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A9F270A-23C2-4A09-BC7C-5CB160B890C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21992" y="3792430"/>
            <a:ext cx="3041329" cy="3065569"/>
          </a:xfrm>
          <a:custGeom>
            <a:avLst/>
            <a:gdLst>
              <a:gd name="connsiteX0" fmla="*/ 2750933 w 3041329"/>
              <a:gd name="connsiteY0" fmla="*/ 0 h 3065569"/>
              <a:gd name="connsiteX1" fmla="*/ 3041329 w 3041329"/>
              <a:gd name="connsiteY1" fmla="*/ 10946 h 3065569"/>
              <a:gd name="connsiteX2" fmla="*/ 3041329 w 3041329"/>
              <a:gd name="connsiteY2" fmla="*/ 175882 h 3065569"/>
              <a:gd name="connsiteX3" fmla="*/ 3034394 w 3041329"/>
              <a:gd name="connsiteY3" fmla="*/ 266109 h 3065569"/>
              <a:gd name="connsiteX4" fmla="*/ 3037217 w 3041329"/>
              <a:gd name="connsiteY4" fmla="*/ 802010 h 3065569"/>
              <a:gd name="connsiteX5" fmla="*/ 3025363 w 3041329"/>
              <a:gd name="connsiteY5" fmla="*/ 1170283 h 3065569"/>
              <a:gd name="connsiteX6" fmla="*/ 3020000 w 3041329"/>
              <a:gd name="connsiteY6" fmla="*/ 1316450 h 3065569"/>
              <a:gd name="connsiteX7" fmla="*/ 3014637 w 3041329"/>
              <a:gd name="connsiteY7" fmla="*/ 1344641 h 3065569"/>
              <a:gd name="connsiteX8" fmla="*/ 3014637 w 3041329"/>
              <a:gd name="connsiteY8" fmla="*/ 1357340 h 3065569"/>
              <a:gd name="connsiteX9" fmla="*/ 3021693 w 3041329"/>
              <a:gd name="connsiteY9" fmla="*/ 1384898 h 3065569"/>
              <a:gd name="connsiteX10" fmla="*/ 3029173 w 3041329"/>
              <a:gd name="connsiteY10" fmla="*/ 1911401 h 3065569"/>
              <a:gd name="connsiteX11" fmla="*/ 3039899 w 3041329"/>
              <a:gd name="connsiteY11" fmla="*/ 2395617 h 3065569"/>
              <a:gd name="connsiteX12" fmla="*/ 3041329 w 3041329"/>
              <a:gd name="connsiteY12" fmla="*/ 2446475 h 3065569"/>
              <a:gd name="connsiteX13" fmla="*/ 3041329 w 3041329"/>
              <a:gd name="connsiteY13" fmla="*/ 2649259 h 3065569"/>
              <a:gd name="connsiteX14" fmla="*/ 3040516 w 3041329"/>
              <a:gd name="connsiteY14" fmla="*/ 2683378 h 3065569"/>
              <a:gd name="connsiteX15" fmla="*/ 3029596 w 3041329"/>
              <a:gd name="connsiteY15" fmla="*/ 2971138 h 3065569"/>
              <a:gd name="connsiteX16" fmla="*/ 3031678 w 3041329"/>
              <a:gd name="connsiteY16" fmla="*/ 3022824 h 3065569"/>
              <a:gd name="connsiteX17" fmla="*/ 3034625 w 3041329"/>
              <a:gd name="connsiteY17" fmla="*/ 3065569 h 3065569"/>
              <a:gd name="connsiteX18" fmla="*/ 24938 w 3041329"/>
              <a:gd name="connsiteY18" fmla="*/ 3065569 h 3065569"/>
              <a:gd name="connsiteX19" fmla="*/ 25911 w 3041329"/>
              <a:gd name="connsiteY19" fmla="*/ 3001918 h 3065569"/>
              <a:gd name="connsiteX20" fmla="*/ 38276 w 3041329"/>
              <a:gd name="connsiteY20" fmla="*/ 2918677 h 3065569"/>
              <a:gd name="connsiteX21" fmla="*/ 28835 w 3041329"/>
              <a:gd name="connsiteY21" fmla="*/ 2491295 h 3065569"/>
              <a:gd name="connsiteX22" fmla="*/ 21053 w 3041329"/>
              <a:gd name="connsiteY22" fmla="*/ 2094786 h 3065569"/>
              <a:gd name="connsiteX23" fmla="*/ 16716 w 3041329"/>
              <a:gd name="connsiteY23" fmla="*/ 1719456 h 3065569"/>
              <a:gd name="connsiteX24" fmla="*/ 3192 w 3041329"/>
              <a:gd name="connsiteY24" fmla="*/ 1622752 h 3065569"/>
              <a:gd name="connsiteX25" fmla="*/ 24242 w 3041329"/>
              <a:gd name="connsiteY25" fmla="*/ 1269110 h 3065569"/>
              <a:gd name="connsiteX26" fmla="*/ 24242 w 3041329"/>
              <a:gd name="connsiteY26" fmla="*/ 1044447 h 3065569"/>
              <a:gd name="connsiteX27" fmla="*/ 13654 w 3041329"/>
              <a:gd name="connsiteY27" fmla="*/ 884594 h 3065569"/>
              <a:gd name="connsiteX28" fmla="*/ 23477 w 3041329"/>
              <a:gd name="connsiteY28" fmla="*/ 597929 h 3065569"/>
              <a:gd name="connsiteX29" fmla="*/ 26284 w 3041329"/>
              <a:gd name="connsiteY29" fmla="*/ 408605 h 3065569"/>
              <a:gd name="connsiteX30" fmla="*/ 33300 w 3041329"/>
              <a:gd name="connsiteY30" fmla="*/ 153452 h 3065569"/>
              <a:gd name="connsiteX31" fmla="*/ 16058 w 3041329"/>
              <a:gd name="connsiteY31" fmla="*/ 52511 h 3065569"/>
              <a:gd name="connsiteX32" fmla="*/ 13611 w 3041329"/>
              <a:gd name="connsiteY32" fmla="*/ 10473 h 3065569"/>
              <a:gd name="connsiteX33" fmla="*/ 222689 w 3041329"/>
              <a:gd name="connsiteY33" fmla="*/ 5194 h 3065569"/>
              <a:gd name="connsiteX34" fmla="*/ 988364 w 3041329"/>
              <a:gd name="connsiteY34" fmla="*/ 17002 h 3065569"/>
              <a:gd name="connsiteX35" fmla="*/ 1316477 w 3041329"/>
              <a:gd name="connsiteY35" fmla="*/ 7977 h 3065569"/>
              <a:gd name="connsiteX36" fmla="*/ 1738973 w 3041329"/>
              <a:gd name="connsiteY36" fmla="*/ 11247 h 3065569"/>
              <a:gd name="connsiteX37" fmla="*/ 2438148 w 3041329"/>
              <a:gd name="connsiteY37" fmla="*/ 11247 h 3065569"/>
              <a:gd name="connsiteX38" fmla="*/ 2750933 w 3041329"/>
              <a:gd name="connsiteY38" fmla="*/ 0 h 306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041329" h="3065569">
                <a:moveTo>
                  <a:pt x="2750933" y="0"/>
                </a:moveTo>
                <a:lnTo>
                  <a:pt x="3041329" y="10946"/>
                </a:lnTo>
                <a:lnTo>
                  <a:pt x="3041329" y="175882"/>
                </a:lnTo>
                <a:lnTo>
                  <a:pt x="3034394" y="266109"/>
                </a:lnTo>
                <a:cubicBezTo>
                  <a:pt x="3019012" y="444912"/>
                  <a:pt x="3025927" y="623588"/>
                  <a:pt x="3037217" y="802010"/>
                </a:cubicBezTo>
                <a:cubicBezTo>
                  <a:pt x="3044443" y="924849"/>
                  <a:pt x="3040477" y="1048016"/>
                  <a:pt x="3025363" y="1170283"/>
                </a:cubicBezTo>
                <a:cubicBezTo>
                  <a:pt x="3020000" y="1218920"/>
                  <a:pt x="3020987" y="1267685"/>
                  <a:pt x="3020000" y="1316450"/>
                </a:cubicBezTo>
                <a:cubicBezTo>
                  <a:pt x="3019717" y="1325847"/>
                  <a:pt x="3026069" y="1336767"/>
                  <a:pt x="3014637" y="1344641"/>
                </a:cubicBezTo>
                <a:lnTo>
                  <a:pt x="3014637" y="1357340"/>
                </a:lnTo>
                <a:cubicBezTo>
                  <a:pt x="3027198" y="1364325"/>
                  <a:pt x="3020706" y="1375754"/>
                  <a:pt x="3021693" y="1384898"/>
                </a:cubicBezTo>
                <a:cubicBezTo>
                  <a:pt x="3038360" y="1560005"/>
                  <a:pt x="3040872" y="1735963"/>
                  <a:pt x="3029173" y="1911401"/>
                </a:cubicBezTo>
                <a:cubicBezTo>
                  <a:pt x="3020564" y="2072933"/>
                  <a:pt x="3029455" y="2234211"/>
                  <a:pt x="3039899" y="2395617"/>
                </a:cubicBezTo>
                <a:lnTo>
                  <a:pt x="3041329" y="2446475"/>
                </a:lnTo>
                <a:lnTo>
                  <a:pt x="3041329" y="2649259"/>
                </a:lnTo>
                <a:lnTo>
                  <a:pt x="3040516" y="2683378"/>
                </a:lnTo>
                <a:cubicBezTo>
                  <a:pt x="3036759" y="2779288"/>
                  <a:pt x="3031078" y="2875197"/>
                  <a:pt x="3029596" y="2971138"/>
                </a:cubicBezTo>
                <a:cubicBezTo>
                  <a:pt x="3029314" y="2988346"/>
                  <a:pt x="3030372" y="3005585"/>
                  <a:pt x="3031678" y="3022824"/>
                </a:cubicBezTo>
                <a:lnTo>
                  <a:pt x="3034625" y="3065569"/>
                </a:lnTo>
                <a:lnTo>
                  <a:pt x="24938" y="3065569"/>
                </a:lnTo>
                <a:lnTo>
                  <a:pt x="25911" y="3001918"/>
                </a:lnTo>
                <a:cubicBezTo>
                  <a:pt x="28191" y="2973959"/>
                  <a:pt x="32318" y="2946151"/>
                  <a:pt x="38276" y="2918677"/>
                </a:cubicBezTo>
                <a:cubicBezTo>
                  <a:pt x="68779" y="2777462"/>
                  <a:pt x="65552" y="2631030"/>
                  <a:pt x="28835" y="2491295"/>
                </a:cubicBezTo>
                <a:cubicBezTo>
                  <a:pt x="-4463" y="2359636"/>
                  <a:pt x="-11352" y="2227594"/>
                  <a:pt x="21053" y="2094786"/>
                </a:cubicBezTo>
                <a:cubicBezTo>
                  <a:pt x="51646" y="1971356"/>
                  <a:pt x="50153" y="1842146"/>
                  <a:pt x="16716" y="1719456"/>
                </a:cubicBezTo>
                <a:cubicBezTo>
                  <a:pt x="9316" y="1687689"/>
                  <a:pt x="4787" y="1655323"/>
                  <a:pt x="3192" y="1622752"/>
                </a:cubicBezTo>
                <a:cubicBezTo>
                  <a:pt x="-6887" y="1503851"/>
                  <a:pt x="10081" y="1386608"/>
                  <a:pt x="24242" y="1269110"/>
                </a:cubicBezTo>
                <a:cubicBezTo>
                  <a:pt x="33683" y="1194222"/>
                  <a:pt x="48099" y="1118569"/>
                  <a:pt x="24242" y="1044447"/>
                </a:cubicBezTo>
                <a:cubicBezTo>
                  <a:pt x="7899" y="992791"/>
                  <a:pt x="4264" y="937959"/>
                  <a:pt x="13654" y="884594"/>
                </a:cubicBezTo>
                <a:cubicBezTo>
                  <a:pt x="29486" y="789881"/>
                  <a:pt x="32790" y="693497"/>
                  <a:pt x="23477" y="597929"/>
                </a:cubicBezTo>
                <a:cubicBezTo>
                  <a:pt x="17328" y="534919"/>
                  <a:pt x="18272" y="471411"/>
                  <a:pt x="26284" y="408605"/>
                </a:cubicBezTo>
                <a:cubicBezTo>
                  <a:pt x="36872" y="324149"/>
                  <a:pt x="53330" y="238162"/>
                  <a:pt x="33300" y="153452"/>
                </a:cubicBezTo>
                <a:cubicBezTo>
                  <a:pt x="25327" y="119804"/>
                  <a:pt x="19745" y="86163"/>
                  <a:pt x="16058" y="52511"/>
                </a:cubicBezTo>
                <a:lnTo>
                  <a:pt x="13611" y="10473"/>
                </a:lnTo>
                <a:lnTo>
                  <a:pt x="222689" y="5194"/>
                </a:lnTo>
                <a:cubicBezTo>
                  <a:pt x="477949" y="4054"/>
                  <a:pt x="733156" y="16119"/>
                  <a:pt x="988364" y="17002"/>
                </a:cubicBezTo>
                <a:cubicBezTo>
                  <a:pt x="1097946" y="17394"/>
                  <a:pt x="1207148" y="12424"/>
                  <a:pt x="1316477" y="7977"/>
                </a:cubicBezTo>
                <a:cubicBezTo>
                  <a:pt x="1457478" y="2353"/>
                  <a:pt x="1598225" y="13470"/>
                  <a:pt x="1738973" y="11247"/>
                </a:cubicBezTo>
                <a:cubicBezTo>
                  <a:pt x="1972073" y="7585"/>
                  <a:pt x="2205047" y="18310"/>
                  <a:pt x="2438148" y="11247"/>
                </a:cubicBezTo>
                <a:cubicBezTo>
                  <a:pt x="2542410" y="7977"/>
                  <a:pt x="2646671" y="3007"/>
                  <a:pt x="275093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3DF8F2-18BB-45CB-8A9F-A6F8DED4CE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7598" y="0"/>
            <a:ext cx="3035794" cy="3597039"/>
          </a:xfrm>
          <a:custGeom>
            <a:avLst/>
            <a:gdLst>
              <a:gd name="connsiteX0" fmla="*/ 19840 w 3035794"/>
              <a:gd name="connsiteY0" fmla="*/ 0 h 3597039"/>
              <a:gd name="connsiteX1" fmla="*/ 3028263 w 3035794"/>
              <a:gd name="connsiteY1" fmla="*/ 0 h 3597039"/>
              <a:gd name="connsiteX2" fmla="*/ 3024697 w 3035794"/>
              <a:gd name="connsiteY2" fmla="*/ 140686 h 3597039"/>
              <a:gd name="connsiteX3" fmla="*/ 3035552 w 3035794"/>
              <a:gd name="connsiteY3" fmla="*/ 655695 h 3597039"/>
              <a:gd name="connsiteX4" fmla="*/ 3017206 w 3035794"/>
              <a:gd name="connsiteY4" fmla="*/ 941424 h 3597039"/>
              <a:gd name="connsiteX5" fmla="*/ 3027314 w 3035794"/>
              <a:gd name="connsiteY5" fmla="*/ 1375590 h 3597039"/>
              <a:gd name="connsiteX6" fmla="*/ 3035723 w 3035794"/>
              <a:gd name="connsiteY6" fmla="*/ 1661758 h 3597039"/>
              <a:gd name="connsiteX7" fmla="*/ 3035723 w 3035794"/>
              <a:gd name="connsiteY7" fmla="*/ 2108768 h 3597039"/>
              <a:gd name="connsiteX8" fmla="*/ 3024686 w 3035794"/>
              <a:gd name="connsiteY8" fmla="*/ 2232285 h 3597039"/>
              <a:gd name="connsiteX9" fmla="*/ 3025391 w 3035794"/>
              <a:gd name="connsiteY9" fmla="*/ 2548746 h 3597039"/>
              <a:gd name="connsiteX10" fmla="*/ 3024544 w 3035794"/>
              <a:gd name="connsiteY10" fmla="*/ 2932131 h 3597039"/>
              <a:gd name="connsiteX11" fmla="*/ 3029484 w 3035794"/>
              <a:gd name="connsiteY11" fmla="*/ 3206050 h 3597039"/>
              <a:gd name="connsiteX12" fmla="*/ 3029484 w 3035794"/>
              <a:gd name="connsiteY12" fmla="*/ 3492287 h 3597039"/>
              <a:gd name="connsiteX13" fmla="*/ 3026528 w 3035794"/>
              <a:gd name="connsiteY13" fmla="*/ 3584038 h 3597039"/>
              <a:gd name="connsiteX14" fmla="*/ 2536033 w 3035794"/>
              <a:gd name="connsiteY14" fmla="*/ 3578457 h 3597039"/>
              <a:gd name="connsiteX15" fmla="*/ 2062105 w 3035794"/>
              <a:gd name="connsiteY15" fmla="*/ 3578457 h 3597039"/>
              <a:gd name="connsiteX16" fmla="*/ 1545736 w 3035794"/>
              <a:gd name="connsiteY16" fmla="*/ 3591536 h 3597039"/>
              <a:gd name="connsiteX17" fmla="*/ 1047737 w 3035794"/>
              <a:gd name="connsiteY17" fmla="*/ 3582381 h 3597039"/>
              <a:gd name="connsiteX18" fmla="*/ 522627 w 3035794"/>
              <a:gd name="connsiteY18" fmla="*/ 3586174 h 3597039"/>
              <a:gd name="connsiteX19" fmla="*/ 179310 w 3035794"/>
              <a:gd name="connsiteY19" fmla="*/ 3582119 h 3597039"/>
              <a:gd name="connsiteX20" fmla="*/ 12768 w 3035794"/>
              <a:gd name="connsiteY20" fmla="*/ 3583434 h 3597039"/>
              <a:gd name="connsiteX21" fmla="*/ 14927 w 3035794"/>
              <a:gd name="connsiteY21" fmla="*/ 3541208 h 3597039"/>
              <a:gd name="connsiteX22" fmla="*/ 15947 w 3035794"/>
              <a:gd name="connsiteY22" fmla="*/ 3236172 h 3597039"/>
              <a:gd name="connsiteX23" fmla="*/ 15947 w 3035794"/>
              <a:gd name="connsiteY23" fmla="*/ 3093031 h 3597039"/>
              <a:gd name="connsiteX24" fmla="*/ 22581 w 3035794"/>
              <a:gd name="connsiteY24" fmla="*/ 2901666 h 3597039"/>
              <a:gd name="connsiteX25" fmla="*/ 9823 w 3035794"/>
              <a:gd name="connsiteY25" fmla="*/ 2816955 h 3597039"/>
              <a:gd name="connsiteX26" fmla="*/ 16074 w 3035794"/>
              <a:gd name="connsiteY26" fmla="*/ 2600075 h 3597039"/>
              <a:gd name="connsiteX27" fmla="*/ 22836 w 3035794"/>
              <a:gd name="connsiteY27" fmla="*/ 2349514 h 3597039"/>
              <a:gd name="connsiteX28" fmla="*/ 23857 w 3035794"/>
              <a:gd name="connsiteY28" fmla="*/ 2147560 h 3597039"/>
              <a:gd name="connsiteX29" fmla="*/ 26663 w 3035794"/>
              <a:gd name="connsiteY29" fmla="*/ 1765978 h 3597039"/>
              <a:gd name="connsiteX30" fmla="*/ 24367 w 3035794"/>
              <a:gd name="connsiteY30" fmla="*/ 1543612 h 3597039"/>
              <a:gd name="connsiteX31" fmla="*/ 24367 w 3035794"/>
              <a:gd name="connsiteY31" fmla="*/ 1033305 h 3597039"/>
              <a:gd name="connsiteX32" fmla="*/ 25133 w 3035794"/>
              <a:gd name="connsiteY32" fmla="*/ 759271 h 3597039"/>
              <a:gd name="connsiteX33" fmla="*/ 14289 w 3035794"/>
              <a:gd name="connsiteY33" fmla="*/ 353321 h 3597039"/>
              <a:gd name="connsiteX34" fmla="*/ 22581 w 3035794"/>
              <a:gd name="connsiteY34" fmla="*/ 20346 h 359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035794" h="3597039">
                <a:moveTo>
                  <a:pt x="19840" y="0"/>
                </a:moveTo>
                <a:lnTo>
                  <a:pt x="3028263" y="0"/>
                </a:lnTo>
                <a:lnTo>
                  <a:pt x="3024697" y="140686"/>
                </a:lnTo>
                <a:cubicBezTo>
                  <a:pt x="3025259" y="312749"/>
                  <a:pt x="3037669" y="484544"/>
                  <a:pt x="3035552" y="655695"/>
                </a:cubicBezTo>
                <a:cubicBezTo>
                  <a:pt x="3034423" y="750938"/>
                  <a:pt x="3013255" y="845927"/>
                  <a:pt x="3017206" y="941424"/>
                </a:cubicBezTo>
                <a:cubicBezTo>
                  <a:pt x="3022992" y="1086130"/>
                  <a:pt x="3024933" y="1230868"/>
                  <a:pt x="3027314" y="1375590"/>
                </a:cubicBezTo>
                <a:lnTo>
                  <a:pt x="3035723" y="1661758"/>
                </a:lnTo>
                <a:lnTo>
                  <a:pt x="3035723" y="2108768"/>
                </a:lnTo>
                <a:lnTo>
                  <a:pt x="3024686" y="2232285"/>
                </a:lnTo>
                <a:cubicBezTo>
                  <a:pt x="3008033" y="2337306"/>
                  <a:pt x="3018335" y="2443217"/>
                  <a:pt x="3025391" y="2548746"/>
                </a:cubicBezTo>
                <a:cubicBezTo>
                  <a:pt x="3034000" y="2676499"/>
                  <a:pt x="3038657" y="2804125"/>
                  <a:pt x="3024544" y="2932131"/>
                </a:cubicBezTo>
                <a:cubicBezTo>
                  <a:pt x="3014384" y="3023183"/>
                  <a:pt x="3023839" y="3114743"/>
                  <a:pt x="3029484" y="3206050"/>
                </a:cubicBezTo>
                <a:cubicBezTo>
                  <a:pt x="3036822" y="3301343"/>
                  <a:pt x="3036822" y="3396994"/>
                  <a:pt x="3029484" y="3492287"/>
                </a:cubicBezTo>
                <a:lnTo>
                  <a:pt x="3026528" y="3584038"/>
                </a:lnTo>
                <a:lnTo>
                  <a:pt x="2536033" y="3578457"/>
                </a:lnTo>
                <a:cubicBezTo>
                  <a:pt x="2378057" y="3583558"/>
                  <a:pt x="2220080" y="3585390"/>
                  <a:pt x="2062105" y="3578457"/>
                </a:cubicBezTo>
                <a:cubicBezTo>
                  <a:pt x="1889685" y="3570479"/>
                  <a:pt x="1717648" y="3579504"/>
                  <a:pt x="1545736" y="3591536"/>
                </a:cubicBezTo>
                <a:cubicBezTo>
                  <a:pt x="1379525" y="3603177"/>
                  <a:pt x="1213695" y="3594544"/>
                  <a:pt x="1047737" y="3582381"/>
                </a:cubicBezTo>
                <a:cubicBezTo>
                  <a:pt x="872873" y="3569328"/>
                  <a:pt x="697288" y="3570585"/>
                  <a:pt x="522627" y="3586174"/>
                </a:cubicBezTo>
                <a:cubicBezTo>
                  <a:pt x="408103" y="3596376"/>
                  <a:pt x="293327" y="3581074"/>
                  <a:pt x="179310" y="3582119"/>
                </a:cubicBezTo>
                <a:lnTo>
                  <a:pt x="12768" y="3583434"/>
                </a:lnTo>
                <a:lnTo>
                  <a:pt x="14927" y="3541208"/>
                </a:lnTo>
                <a:cubicBezTo>
                  <a:pt x="24495" y="3440295"/>
                  <a:pt x="35084" y="3338234"/>
                  <a:pt x="15947" y="3236172"/>
                </a:cubicBezTo>
                <a:cubicBezTo>
                  <a:pt x="7719" y="3188816"/>
                  <a:pt x="7719" y="3140388"/>
                  <a:pt x="15947" y="3093031"/>
                </a:cubicBezTo>
                <a:cubicBezTo>
                  <a:pt x="25898" y="3029243"/>
                  <a:pt x="35339" y="2966092"/>
                  <a:pt x="22581" y="2901666"/>
                </a:cubicBezTo>
                <a:cubicBezTo>
                  <a:pt x="16968" y="2873599"/>
                  <a:pt x="12758" y="2845277"/>
                  <a:pt x="9823" y="2816955"/>
                </a:cubicBezTo>
                <a:cubicBezTo>
                  <a:pt x="3980" y="2744645"/>
                  <a:pt x="6072" y="2671926"/>
                  <a:pt x="16074" y="2600075"/>
                </a:cubicBezTo>
                <a:cubicBezTo>
                  <a:pt x="25643" y="2516640"/>
                  <a:pt x="10079" y="2432694"/>
                  <a:pt x="22836" y="2349514"/>
                </a:cubicBezTo>
                <a:cubicBezTo>
                  <a:pt x="31895" y="2282524"/>
                  <a:pt x="32239" y="2214640"/>
                  <a:pt x="23857" y="2147560"/>
                </a:cubicBezTo>
                <a:cubicBezTo>
                  <a:pt x="8778" y="2020749"/>
                  <a:pt x="9721" y="1892547"/>
                  <a:pt x="26663" y="1765978"/>
                </a:cubicBezTo>
                <a:cubicBezTo>
                  <a:pt x="37125" y="1692111"/>
                  <a:pt x="43121" y="1616076"/>
                  <a:pt x="24367" y="1543612"/>
                </a:cubicBezTo>
                <a:cubicBezTo>
                  <a:pt x="-19775" y="1373297"/>
                  <a:pt x="5996" y="1202727"/>
                  <a:pt x="24367" y="1033305"/>
                </a:cubicBezTo>
                <a:cubicBezTo>
                  <a:pt x="35530" y="942318"/>
                  <a:pt x="35786" y="850322"/>
                  <a:pt x="25133" y="759271"/>
                </a:cubicBezTo>
                <a:cubicBezTo>
                  <a:pt x="6226" y="624792"/>
                  <a:pt x="2577" y="488614"/>
                  <a:pt x="14289" y="353321"/>
                </a:cubicBezTo>
                <a:cubicBezTo>
                  <a:pt x="24877" y="242712"/>
                  <a:pt x="35339" y="131848"/>
                  <a:pt x="22581" y="20346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6" y="429768"/>
            <a:ext cx="3922776" cy="1645920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706624"/>
            <a:ext cx="3931920" cy="338328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3D56BB16-3103-4F61-889C-DDC4E4A678C2}"/>
              </a:ext>
            </a:extLst>
          </p:cNvPr>
          <p:cNvSpPr/>
          <p:nvPr userDrawn="1"/>
        </p:nvSpPr>
        <p:spPr>
          <a:xfrm>
            <a:off x="629328" y="2423160"/>
            <a:ext cx="3877056" cy="27432"/>
          </a:xfrm>
          <a:custGeom>
            <a:avLst/>
            <a:gdLst>
              <a:gd name="connsiteX0" fmla="*/ 0 w 3877056"/>
              <a:gd name="connsiteY0" fmla="*/ 0 h 27432"/>
              <a:gd name="connsiteX1" fmla="*/ 723717 w 3877056"/>
              <a:gd name="connsiteY1" fmla="*/ 0 h 27432"/>
              <a:gd name="connsiteX2" fmla="*/ 1408664 w 3877056"/>
              <a:gd name="connsiteY2" fmla="*/ 0 h 27432"/>
              <a:gd name="connsiteX3" fmla="*/ 2093610 w 3877056"/>
              <a:gd name="connsiteY3" fmla="*/ 0 h 27432"/>
              <a:gd name="connsiteX4" fmla="*/ 2623475 w 3877056"/>
              <a:gd name="connsiteY4" fmla="*/ 0 h 27432"/>
              <a:gd name="connsiteX5" fmla="*/ 3192109 w 3877056"/>
              <a:gd name="connsiteY5" fmla="*/ 0 h 27432"/>
              <a:gd name="connsiteX6" fmla="*/ 3877056 w 3877056"/>
              <a:gd name="connsiteY6" fmla="*/ 0 h 27432"/>
              <a:gd name="connsiteX7" fmla="*/ 3877056 w 3877056"/>
              <a:gd name="connsiteY7" fmla="*/ 27432 h 27432"/>
              <a:gd name="connsiteX8" fmla="*/ 3230880 w 3877056"/>
              <a:gd name="connsiteY8" fmla="*/ 27432 h 27432"/>
              <a:gd name="connsiteX9" fmla="*/ 2701016 w 3877056"/>
              <a:gd name="connsiteY9" fmla="*/ 27432 h 27432"/>
              <a:gd name="connsiteX10" fmla="*/ 2171151 w 3877056"/>
              <a:gd name="connsiteY10" fmla="*/ 27432 h 27432"/>
              <a:gd name="connsiteX11" fmla="*/ 1486205 w 3877056"/>
              <a:gd name="connsiteY11" fmla="*/ 27432 h 27432"/>
              <a:gd name="connsiteX12" fmla="*/ 917570 w 3877056"/>
              <a:gd name="connsiteY12" fmla="*/ 27432 h 27432"/>
              <a:gd name="connsiteX13" fmla="*/ 0 w 3877056"/>
              <a:gd name="connsiteY13" fmla="*/ 27432 h 27432"/>
              <a:gd name="connsiteX14" fmla="*/ 0 w 3877056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7056" h="27432" fill="none" extrusionOk="0">
                <a:moveTo>
                  <a:pt x="0" y="0"/>
                </a:moveTo>
                <a:cubicBezTo>
                  <a:pt x="212376" y="-32836"/>
                  <a:pt x="570944" y="24926"/>
                  <a:pt x="723717" y="0"/>
                </a:cubicBezTo>
                <a:cubicBezTo>
                  <a:pt x="876490" y="-24926"/>
                  <a:pt x="1149502" y="-13047"/>
                  <a:pt x="1408664" y="0"/>
                </a:cubicBezTo>
                <a:cubicBezTo>
                  <a:pt x="1667826" y="13047"/>
                  <a:pt x="1931449" y="-10086"/>
                  <a:pt x="2093610" y="0"/>
                </a:cubicBezTo>
                <a:cubicBezTo>
                  <a:pt x="2255771" y="10086"/>
                  <a:pt x="2364217" y="17704"/>
                  <a:pt x="2623475" y="0"/>
                </a:cubicBezTo>
                <a:cubicBezTo>
                  <a:pt x="2882734" y="-17704"/>
                  <a:pt x="3039913" y="-18191"/>
                  <a:pt x="3192109" y="0"/>
                </a:cubicBezTo>
                <a:cubicBezTo>
                  <a:pt x="3344305" y="18191"/>
                  <a:pt x="3704655" y="9863"/>
                  <a:pt x="3877056" y="0"/>
                </a:cubicBezTo>
                <a:cubicBezTo>
                  <a:pt x="3876099" y="8431"/>
                  <a:pt x="3876707" y="14612"/>
                  <a:pt x="3877056" y="27432"/>
                </a:cubicBezTo>
                <a:cubicBezTo>
                  <a:pt x="3653020" y="26009"/>
                  <a:pt x="3480940" y="44647"/>
                  <a:pt x="3230880" y="27432"/>
                </a:cubicBezTo>
                <a:cubicBezTo>
                  <a:pt x="2980820" y="10217"/>
                  <a:pt x="2872670" y="48866"/>
                  <a:pt x="2701016" y="27432"/>
                </a:cubicBezTo>
                <a:cubicBezTo>
                  <a:pt x="2529362" y="5998"/>
                  <a:pt x="2364157" y="35954"/>
                  <a:pt x="2171151" y="27432"/>
                </a:cubicBezTo>
                <a:cubicBezTo>
                  <a:pt x="1978146" y="18910"/>
                  <a:pt x="1773461" y="38798"/>
                  <a:pt x="1486205" y="27432"/>
                </a:cubicBezTo>
                <a:cubicBezTo>
                  <a:pt x="1198949" y="16066"/>
                  <a:pt x="1139376" y="-574"/>
                  <a:pt x="917570" y="27432"/>
                </a:cubicBezTo>
                <a:cubicBezTo>
                  <a:pt x="695765" y="55438"/>
                  <a:pt x="293344" y="-5450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877056" h="27432" stroke="0" extrusionOk="0">
                <a:moveTo>
                  <a:pt x="0" y="0"/>
                </a:moveTo>
                <a:cubicBezTo>
                  <a:pt x="192669" y="-10137"/>
                  <a:pt x="331692" y="-29256"/>
                  <a:pt x="607405" y="0"/>
                </a:cubicBezTo>
                <a:cubicBezTo>
                  <a:pt x="883118" y="29256"/>
                  <a:pt x="907253" y="-6037"/>
                  <a:pt x="1137270" y="0"/>
                </a:cubicBezTo>
                <a:cubicBezTo>
                  <a:pt x="1367288" y="6037"/>
                  <a:pt x="1546023" y="-32212"/>
                  <a:pt x="1860987" y="0"/>
                </a:cubicBezTo>
                <a:cubicBezTo>
                  <a:pt x="2175951" y="32212"/>
                  <a:pt x="2298836" y="29855"/>
                  <a:pt x="2468392" y="0"/>
                </a:cubicBezTo>
                <a:cubicBezTo>
                  <a:pt x="2637949" y="-29855"/>
                  <a:pt x="2790821" y="13504"/>
                  <a:pt x="3075798" y="0"/>
                </a:cubicBezTo>
                <a:cubicBezTo>
                  <a:pt x="3360775" y="-13504"/>
                  <a:pt x="3584812" y="38899"/>
                  <a:pt x="3877056" y="0"/>
                </a:cubicBezTo>
                <a:cubicBezTo>
                  <a:pt x="3875701" y="9524"/>
                  <a:pt x="3875854" y="13975"/>
                  <a:pt x="3877056" y="27432"/>
                </a:cubicBezTo>
                <a:cubicBezTo>
                  <a:pt x="3651600" y="-703"/>
                  <a:pt x="3532844" y="44229"/>
                  <a:pt x="3230880" y="27432"/>
                </a:cubicBezTo>
                <a:cubicBezTo>
                  <a:pt x="2928916" y="10635"/>
                  <a:pt x="2860399" y="20237"/>
                  <a:pt x="2701016" y="27432"/>
                </a:cubicBezTo>
                <a:cubicBezTo>
                  <a:pt x="2541633" y="34627"/>
                  <a:pt x="2238516" y="40277"/>
                  <a:pt x="2054840" y="27432"/>
                </a:cubicBezTo>
                <a:cubicBezTo>
                  <a:pt x="1871164" y="14587"/>
                  <a:pt x="1583795" y="3252"/>
                  <a:pt x="1408664" y="27432"/>
                </a:cubicBezTo>
                <a:cubicBezTo>
                  <a:pt x="1233533" y="51612"/>
                  <a:pt x="956608" y="20984"/>
                  <a:pt x="801258" y="27432"/>
                </a:cubicBezTo>
                <a:cubicBezTo>
                  <a:pt x="645908" y="33880"/>
                  <a:pt x="165566" y="12646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936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 descr="Tag=AccentColor&#10;Flavor=Light&#10;Target=Fill">
            <a:extLst>
              <a:ext uri="{FF2B5EF4-FFF2-40B4-BE49-F238E27FC236}">
                <a16:creationId xmlns:a16="http://schemas.microsoft.com/office/drawing/2014/main" id="{6E9FA88B-AFEE-4852-B85E-7E7C8AF78BFF}"/>
              </a:ext>
            </a:extLst>
          </p:cNvPr>
          <p:cNvSpPr/>
          <p:nvPr userDrawn="1"/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1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02336"/>
            <a:ext cx="10515600" cy="1344168"/>
          </a:xfrm>
        </p:spPr>
        <p:txBody>
          <a:bodyPr/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18C1E5-FB55-42F5-BD6D-9CC153FCDB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308AE94-7094-4D70-9812-D22ECD79C7D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06356" y="3511296"/>
            <a:ext cx="731520" cy="73152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505429-1B51-4AA8-8307-05F6447493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28716" y="3511296"/>
            <a:ext cx="731520" cy="73152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3F3360D-2801-410A-A4E5-7AE529A3E3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51076" y="3511296"/>
            <a:ext cx="731520" cy="73152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32">
            <a:extLst>
              <a:ext uri="{FF2B5EF4-FFF2-40B4-BE49-F238E27FC236}">
                <a16:creationId xmlns:a16="http://schemas.microsoft.com/office/drawing/2014/main" id="{B745A5D6-A4E0-4308-9600-DE5E195729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216" y="4315968"/>
            <a:ext cx="3063240" cy="54864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100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C3466BB8-D955-4280-BA4D-66F3DC0341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2856" y="4315968"/>
            <a:ext cx="3063240" cy="54864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100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15" name="Text Placeholder 32">
            <a:extLst>
              <a:ext uri="{FF2B5EF4-FFF2-40B4-BE49-F238E27FC236}">
                <a16:creationId xmlns:a16="http://schemas.microsoft.com/office/drawing/2014/main" id="{F829B8DE-3184-4E0A-AAD4-8F27B55DA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40496" y="4315968"/>
            <a:ext cx="3063240" cy="54864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100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2480338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186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14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312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77CE2522-15B5-4BC5-91A9-523F325A8324}"/>
              </a:ext>
            </a:extLst>
          </p:cNvPr>
          <p:cNvSpPr/>
          <p:nvPr userDrawn="1"/>
        </p:nvSpPr>
        <p:spPr>
          <a:xfrm>
            <a:off x="5477731" y="0"/>
            <a:ext cx="6714269" cy="6858000"/>
          </a:xfrm>
          <a:custGeom>
            <a:avLst/>
            <a:gdLst>
              <a:gd name="connsiteX0" fmla="*/ 1097203 w 6714269"/>
              <a:gd name="connsiteY0" fmla="*/ 0 h 6858000"/>
              <a:gd name="connsiteX1" fmla="*/ 1154155 w 6714269"/>
              <a:gd name="connsiteY1" fmla="*/ 0 h 6858000"/>
              <a:gd name="connsiteX2" fmla="*/ 972305 w 6714269"/>
              <a:gd name="connsiteY2" fmla="*/ 343212 h 6858000"/>
              <a:gd name="connsiteX3" fmla="*/ 780524 w 6714269"/>
              <a:gd name="connsiteY3" fmla="*/ 761067 h 6858000"/>
              <a:gd name="connsiteX4" fmla="*/ 737045 w 6714269"/>
              <a:gd name="connsiteY4" fmla="*/ 865164 h 6858000"/>
              <a:gd name="connsiteX5" fmla="*/ 762322 w 6714269"/>
              <a:gd name="connsiteY5" fmla="*/ 830676 h 6858000"/>
              <a:gd name="connsiteX6" fmla="*/ 1118805 w 6714269"/>
              <a:gd name="connsiteY6" fmla="*/ 160440 h 6858000"/>
              <a:gd name="connsiteX7" fmla="*/ 1221640 w 6714269"/>
              <a:gd name="connsiteY7" fmla="*/ 0 h 6858000"/>
              <a:gd name="connsiteX8" fmla="*/ 6714269 w 6714269"/>
              <a:gd name="connsiteY8" fmla="*/ 0 h 6858000"/>
              <a:gd name="connsiteX9" fmla="*/ 6714269 w 6714269"/>
              <a:gd name="connsiteY9" fmla="*/ 6858000 h 6858000"/>
              <a:gd name="connsiteX10" fmla="*/ 704817 w 6714269"/>
              <a:gd name="connsiteY10" fmla="*/ 6858000 h 6858000"/>
              <a:gd name="connsiteX11" fmla="*/ 618717 w 6714269"/>
              <a:gd name="connsiteY11" fmla="*/ 6672538 h 6858000"/>
              <a:gd name="connsiteX12" fmla="*/ 309324 w 6714269"/>
              <a:gd name="connsiteY12" fmla="*/ 5833618 h 6858000"/>
              <a:gd name="connsiteX13" fmla="*/ 209850 w 6714269"/>
              <a:gd name="connsiteY13" fmla="*/ 5484180 h 6858000"/>
              <a:gd name="connsiteX14" fmla="*/ 211619 w 6714269"/>
              <a:gd name="connsiteY14" fmla="*/ 5517653 h 6858000"/>
              <a:gd name="connsiteX15" fmla="*/ 361778 w 6714269"/>
              <a:gd name="connsiteY15" fmla="*/ 6145524 h 6858000"/>
              <a:gd name="connsiteX16" fmla="*/ 591356 w 6714269"/>
              <a:gd name="connsiteY16" fmla="*/ 6843306 h 6858000"/>
              <a:gd name="connsiteX17" fmla="*/ 597415 w 6714269"/>
              <a:gd name="connsiteY17" fmla="*/ 6858000 h 6858000"/>
              <a:gd name="connsiteX18" fmla="*/ 545224 w 6714269"/>
              <a:gd name="connsiteY18" fmla="*/ 6858000 h 6858000"/>
              <a:gd name="connsiteX19" fmla="*/ 533604 w 6714269"/>
              <a:gd name="connsiteY19" fmla="*/ 6830072 h 6858000"/>
              <a:gd name="connsiteX20" fmla="*/ 169657 w 6714269"/>
              <a:gd name="connsiteY20" fmla="*/ 5556577 h 6858000"/>
              <a:gd name="connsiteX21" fmla="*/ 12169 w 6714269"/>
              <a:gd name="connsiteY21" fmla="*/ 4362835 h 6858000"/>
              <a:gd name="connsiteX22" fmla="*/ 46168 w 6714269"/>
              <a:gd name="connsiteY22" fmla="*/ 3338487 h 6858000"/>
              <a:gd name="connsiteX23" fmla="*/ 490574 w 6714269"/>
              <a:gd name="connsiteY23" fmla="*/ 1381078 h 6858000"/>
              <a:gd name="connsiteX24" fmla="*/ 984701 w 6714269"/>
              <a:gd name="connsiteY24" fmla="*/ 2082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714269" h="6858000">
                <a:moveTo>
                  <a:pt x="1097203" y="0"/>
                </a:moveTo>
                <a:lnTo>
                  <a:pt x="1154155" y="0"/>
                </a:lnTo>
                <a:lnTo>
                  <a:pt x="972305" y="343212"/>
                </a:lnTo>
                <a:cubicBezTo>
                  <a:pt x="904739" y="480367"/>
                  <a:pt x="840941" y="619727"/>
                  <a:pt x="780524" y="761067"/>
                </a:cubicBezTo>
                <a:cubicBezTo>
                  <a:pt x="765737" y="795681"/>
                  <a:pt x="751579" y="830550"/>
                  <a:pt x="737045" y="865164"/>
                </a:cubicBezTo>
                <a:cubicBezTo>
                  <a:pt x="748306" y="856057"/>
                  <a:pt x="757014" y="844174"/>
                  <a:pt x="762322" y="830676"/>
                </a:cubicBezTo>
                <a:cubicBezTo>
                  <a:pt x="870201" y="600612"/>
                  <a:pt x="988539" y="376889"/>
                  <a:pt x="1118805" y="160440"/>
                </a:cubicBezTo>
                <a:lnTo>
                  <a:pt x="1221640" y="0"/>
                </a:lnTo>
                <a:lnTo>
                  <a:pt x="6714269" y="0"/>
                </a:lnTo>
                <a:lnTo>
                  <a:pt x="6714269" y="6858000"/>
                </a:lnTo>
                <a:lnTo>
                  <a:pt x="704817" y="6858000"/>
                </a:lnTo>
                <a:lnTo>
                  <a:pt x="618717" y="6672538"/>
                </a:lnTo>
                <a:cubicBezTo>
                  <a:pt x="501618" y="6400947"/>
                  <a:pt x="398622" y="6121213"/>
                  <a:pt x="309324" y="5833618"/>
                </a:cubicBezTo>
                <a:cubicBezTo>
                  <a:pt x="275071" y="5723183"/>
                  <a:pt x="246125" y="5611225"/>
                  <a:pt x="209850" y="5484180"/>
                </a:cubicBezTo>
                <a:cubicBezTo>
                  <a:pt x="209859" y="5495363"/>
                  <a:pt x="210448" y="5506534"/>
                  <a:pt x="211619" y="5517653"/>
                </a:cubicBezTo>
                <a:cubicBezTo>
                  <a:pt x="261166" y="5727113"/>
                  <a:pt x="303888" y="5938474"/>
                  <a:pt x="361778" y="6145524"/>
                </a:cubicBezTo>
                <a:cubicBezTo>
                  <a:pt x="428356" y="6383258"/>
                  <a:pt x="504422" y="6616111"/>
                  <a:pt x="591356" y="6843306"/>
                </a:cubicBezTo>
                <a:lnTo>
                  <a:pt x="597415" y="6858000"/>
                </a:lnTo>
                <a:lnTo>
                  <a:pt x="545224" y="6858000"/>
                </a:lnTo>
                <a:lnTo>
                  <a:pt x="533604" y="6830072"/>
                </a:lnTo>
                <a:cubicBezTo>
                  <a:pt x="376384" y="6416985"/>
                  <a:pt x="257344" y="5991917"/>
                  <a:pt x="169657" y="5556577"/>
                </a:cubicBezTo>
                <a:cubicBezTo>
                  <a:pt x="90154" y="5162256"/>
                  <a:pt x="43261" y="4763750"/>
                  <a:pt x="12169" y="4362835"/>
                </a:cubicBezTo>
                <a:cubicBezTo>
                  <a:pt x="-14122" y="4019865"/>
                  <a:pt x="4458" y="3679429"/>
                  <a:pt x="46168" y="3338487"/>
                </a:cubicBezTo>
                <a:cubicBezTo>
                  <a:pt x="125796" y="2672248"/>
                  <a:pt x="274744" y="2016203"/>
                  <a:pt x="490574" y="1381078"/>
                </a:cubicBezTo>
                <a:cubicBezTo>
                  <a:pt x="629230" y="976550"/>
                  <a:pt x="791584" y="584320"/>
                  <a:pt x="984701" y="208241"/>
                </a:cubicBezTo>
                <a:close/>
              </a:path>
            </a:pathLst>
          </a:custGeom>
          <a:solidFill>
            <a:schemeClr val="accent1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856" y="649224"/>
            <a:ext cx="4178808" cy="5568696"/>
          </a:xfrm>
        </p:spPr>
        <p:txBody>
          <a:bodyPr>
            <a:noAutofit/>
          </a:bodyPr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4224" y="1307592"/>
            <a:ext cx="4992624" cy="4251960"/>
          </a:xfrm>
        </p:spPr>
        <p:txBody>
          <a:bodyPr anchor="ctr">
            <a:normAutofit/>
          </a:bodyPr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 marL="228600">
              <a:defRPr sz="4000">
                <a:solidFill>
                  <a:schemeClr val="bg1"/>
                </a:solidFill>
              </a:defRPr>
            </a:lvl2pPr>
            <a:lvl3pPr marL="457200">
              <a:defRPr sz="36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4224" y="6355080"/>
            <a:ext cx="32004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67544" y="6355080"/>
            <a:ext cx="128016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18C1E5-FB55-42F5-BD6D-9CC153FCDBE6}" type="slidenum">
              <a:rPr lang="en-US" smtClean="0"/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205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7D0AB67-E176-475C-977C-73640253B9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" y="4361970"/>
            <a:ext cx="4038599" cy="2496030"/>
          </a:xfrm>
          <a:custGeom>
            <a:avLst/>
            <a:gdLst>
              <a:gd name="connsiteX0" fmla="*/ 2464753 w 4038599"/>
              <a:gd name="connsiteY0" fmla="*/ 4 h 2496030"/>
              <a:gd name="connsiteX1" fmla="*/ 2599067 w 4038599"/>
              <a:gd name="connsiteY1" fmla="*/ 4428 h 2496030"/>
              <a:gd name="connsiteX2" fmla="*/ 3052443 w 4038599"/>
              <a:gd name="connsiteY2" fmla="*/ 14222 h 2496030"/>
              <a:gd name="connsiteX3" fmla="*/ 3417420 w 4038599"/>
              <a:gd name="connsiteY3" fmla="*/ 9782 h 2496030"/>
              <a:gd name="connsiteX4" fmla="*/ 3757835 w 4038599"/>
              <a:gd name="connsiteY4" fmla="*/ 19315 h 2496030"/>
              <a:gd name="connsiteX5" fmla="*/ 3892671 w 4038599"/>
              <a:gd name="connsiteY5" fmla="*/ 13177 h 2496030"/>
              <a:gd name="connsiteX6" fmla="*/ 4016790 w 4038599"/>
              <a:gd name="connsiteY6" fmla="*/ 8134 h 2496030"/>
              <a:gd name="connsiteX7" fmla="*/ 4034037 w 4038599"/>
              <a:gd name="connsiteY7" fmla="*/ 8999 h 2496030"/>
              <a:gd name="connsiteX8" fmla="*/ 4035370 w 4038599"/>
              <a:gd name="connsiteY8" fmla="*/ 62503 h 2496030"/>
              <a:gd name="connsiteX9" fmla="*/ 4020562 w 4038599"/>
              <a:gd name="connsiteY9" fmla="*/ 231143 h 2496030"/>
              <a:gd name="connsiteX10" fmla="*/ 4019168 w 4038599"/>
              <a:gd name="connsiteY10" fmla="*/ 393470 h 2496030"/>
              <a:gd name="connsiteX11" fmla="*/ 4014100 w 4038599"/>
              <a:gd name="connsiteY11" fmla="*/ 651618 h 2496030"/>
              <a:gd name="connsiteX12" fmla="*/ 4019295 w 4038599"/>
              <a:gd name="connsiteY12" fmla="*/ 902406 h 2496030"/>
              <a:gd name="connsiteX13" fmla="*/ 4033231 w 4038599"/>
              <a:gd name="connsiteY13" fmla="*/ 1078946 h 2496030"/>
              <a:gd name="connsiteX14" fmla="*/ 4011566 w 4038599"/>
              <a:gd name="connsiteY14" fmla="*/ 1189872 h 2496030"/>
              <a:gd name="connsiteX15" fmla="*/ 4011566 w 4038599"/>
              <a:gd name="connsiteY15" fmla="*/ 1387989 h 2496030"/>
              <a:gd name="connsiteX16" fmla="*/ 4038599 w 4038599"/>
              <a:gd name="connsiteY16" fmla="*/ 1495613 h 2496030"/>
              <a:gd name="connsiteX17" fmla="*/ 4038599 w 4038599"/>
              <a:gd name="connsiteY17" fmla="*/ 1746509 h 2496030"/>
              <a:gd name="connsiteX18" fmla="*/ 4038283 w 4038599"/>
              <a:gd name="connsiteY18" fmla="*/ 1749734 h 2496030"/>
              <a:gd name="connsiteX19" fmla="*/ 4026896 w 4038599"/>
              <a:gd name="connsiteY19" fmla="*/ 1837274 h 2496030"/>
              <a:gd name="connsiteX20" fmla="*/ 4029684 w 4038599"/>
              <a:gd name="connsiteY20" fmla="*/ 2121948 h 2496030"/>
              <a:gd name="connsiteX21" fmla="*/ 4032978 w 4038599"/>
              <a:gd name="connsiteY21" fmla="*/ 2359155 h 2496030"/>
              <a:gd name="connsiteX22" fmla="*/ 4023519 w 4038599"/>
              <a:gd name="connsiteY22" fmla="*/ 2496030 h 2496030"/>
              <a:gd name="connsiteX23" fmla="*/ 0 w 4038599"/>
              <a:gd name="connsiteY23" fmla="*/ 2496030 h 2496030"/>
              <a:gd name="connsiteX24" fmla="*/ 0 w 4038599"/>
              <a:gd name="connsiteY24" fmla="*/ 12459 h 2496030"/>
              <a:gd name="connsiteX25" fmla="*/ 17104 w 4038599"/>
              <a:gd name="connsiteY25" fmla="*/ 15006 h 2496030"/>
              <a:gd name="connsiteX26" fmla="*/ 216416 w 4038599"/>
              <a:gd name="connsiteY26" fmla="*/ 7824 h 2496030"/>
              <a:gd name="connsiteX27" fmla="*/ 651370 w 4038599"/>
              <a:gd name="connsiteY27" fmla="*/ 17748 h 2496030"/>
              <a:gd name="connsiteX28" fmla="*/ 958396 w 4038599"/>
              <a:gd name="connsiteY28" fmla="*/ 14092 h 2496030"/>
              <a:gd name="connsiteX29" fmla="*/ 1519486 w 4038599"/>
              <a:gd name="connsiteY29" fmla="*/ 21666 h 2496030"/>
              <a:gd name="connsiteX30" fmla="*/ 2062411 w 4038599"/>
              <a:gd name="connsiteY30" fmla="*/ 17487 h 2496030"/>
              <a:gd name="connsiteX31" fmla="*/ 2464753 w 4038599"/>
              <a:gd name="connsiteY31" fmla="*/ 4 h 249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038599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lnTo>
                  <a:pt x="4038599" y="1495613"/>
                </a:lnTo>
                <a:lnTo>
                  <a:pt x="4038599" y="1746509"/>
                </a:lnTo>
                <a:lnTo>
                  <a:pt x="4038283" y="1749734"/>
                </a:lnTo>
                <a:cubicBezTo>
                  <a:pt x="4035575" y="1779147"/>
                  <a:pt x="4032408" y="180846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ABE113B-49CB-42B2-AC93-B3DF044078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1336" cy="4193763"/>
          </a:xfrm>
          <a:custGeom>
            <a:avLst/>
            <a:gdLst>
              <a:gd name="connsiteX0" fmla="*/ 0 w 4041336"/>
              <a:gd name="connsiteY0" fmla="*/ 0 h 4193763"/>
              <a:gd name="connsiteX1" fmla="*/ 4019848 w 4041336"/>
              <a:gd name="connsiteY1" fmla="*/ 0 h 4193763"/>
              <a:gd name="connsiteX2" fmla="*/ 4021195 w 4041336"/>
              <a:gd name="connsiteY2" fmla="*/ 11419 h 4193763"/>
              <a:gd name="connsiteX3" fmla="*/ 4037665 w 4041336"/>
              <a:gd name="connsiteY3" fmla="*/ 264364 h 4193763"/>
              <a:gd name="connsiteX4" fmla="*/ 4034118 w 4041336"/>
              <a:gd name="connsiteY4" fmla="*/ 574168 h 4193763"/>
              <a:gd name="connsiteX5" fmla="*/ 4026263 w 4041336"/>
              <a:gd name="connsiteY5" fmla="*/ 838028 h 4193763"/>
              <a:gd name="connsiteX6" fmla="*/ 4026263 w 4041336"/>
              <a:gd name="connsiteY6" fmla="*/ 847166 h 4193763"/>
              <a:gd name="connsiteX7" fmla="*/ 4026263 w 4041336"/>
              <a:gd name="connsiteY7" fmla="*/ 1138186 h 4193763"/>
              <a:gd name="connsiteX8" fmla="*/ 4024109 w 4041336"/>
              <a:gd name="connsiteY8" fmla="*/ 1259137 h 4193763"/>
              <a:gd name="connsiteX9" fmla="*/ 4016887 w 4041336"/>
              <a:gd name="connsiteY9" fmla="*/ 1412960 h 4193763"/>
              <a:gd name="connsiteX10" fmla="*/ 4026263 w 4041336"/>
              <a:gd name="connsiteY10" fmla="*/ 1539116 h 4193763"/>
              <a:gd name="connsiteX11" fmla="*/ 4024869 w 4041336"/>
              <a:gd name="connsiteY11" fmla="*/ 1823155 h 4193763"/>
              <a:gd name="connsiteX12" fmla="*/ 4017014 w 4041336"/>
              <a:gd name="connsiteY12" fmla="*/ 2154154 h 4193763"/>
              <a:gd name="connsiteX13" fmla="*/ 4017014 w 4041336"/>
              <a:gd name="connsiteY13" fmla="*/ 2421948 h 4193763"/>
              <a:gd name="connsiteX14" fmla="*/ 4029684 w 4041336"/>
              <a:gd name="connsiteY14" fmla="*/ 2667279 h 4193763"/>
              <a:gd name="connsiteX15" fmla="*/ 4019421 w 4041336"/>
              <a:gd name="connsiteY15" fmla="*/ 2956268 h 4193763"/>
              <a:gd name="connsiteX16" fmla="*/ 4022082 w 4041336"/>
              <a:gd name="connsiteY16" fmla="*/ 3094480 h 4193763"/>
              <a:gd name="connsiteX17" fmla="*/ 4027656 w 4041336"/>
              <a:gd name="connsiteY17" fmla="*/ 3260614 h 4193763"/>
              <a:gd name="connsiteX18" fmla="*/ 4009412 w 4041336"/>
              <a:gd name="connsiteY18" fmla="*/ 3538181 h 4193763"/>
              <a:gd name="connsiteX19" fmla="*/ 4031711 w 4041336"/>
              <a:gd name="connsiteY19" fmla="*/ 3694923 h 4193763"/>
              <a:gd name="connsiteX20" fmla="*/ 4038425 w 4041336"/>
              <a:gd name="connsiteY20" fmla="*/ 3836308 h 4193763"/>
              <a:gd name="connsiteX21" fmla="*/ 4029810 w 4041336"/>
              <a:gd name="connsiteY21" fmla="*/ 3956245 h 4193763"/>
              <a:gd name="connsiteX22" fmla="*/ 4013847 w 4041336"/>
              <a:gd name="connsiteY22" fmla="*/ 4114764 h 4193763"/>
              <a:gd name="connsiteX23" fmla="*/ 4010970 w 4041336"/>
              <a:gd name="connsiteY23" fmla="*/ 4161894 h 4193763"/>
              <a:gd name="connsiteX24" fmla="*/ 4002764 w 4041336"/>
              <a:gd name="connsiteY24" fmla="*/ 4161042 h 4193763"/>
              <a:gd name="connsiteX25" fmla="*/ 3868108 w 4041336"/>
              <a:gd name="connsiteY25" fmla="*/ 4163980 h 4193763"/>
              <a:gd name="connsiteX26" fmla="*/ 3174741 w 4041336"/>
              <a:gd name="connsiteY26" fmla="*/ 4175341 h 4193763"/>
              <a:gd name="connsiteX27" fmla="*/ 2247906 w 4041336"/>
              <a:gd name="connsiteY27" fmla="*/ 4167376 h 4193763"/>
              <a:gd name="connsiteX28" fmla="*/ 2057934 w 4041336"/>
              <a:gd name="connsiteY28" fmla="*/ 4175733 h 4193763"/>
              <a:gd name="connsiteX29" fmla="*/ 1797729 w 4041336"/>
              <a:gd name="connsiteY29" fmla="*/ 4165547 h 4193763"/>
              <a:gd name="connsiteX30" fmla="*/ 1485458 w 4041336"/>
              <a:gd name="connsiteY30" fmla="*/ 4175995 h 4193763"/>
              <a:gd name="connsiteX31" fmla="*/ 949185 w 4041336"/>
              <a:gd name="connsiteY31" fmla="*/ 4186181 h 4193763"/>
              <a:gd name="connsiteX32" fmla="*/ 357136 w 4041336"/>
              <a:gd name="connsiteY32" fmla="*/ 4175995 h 4193763"/>
              <a:gd name="connsiteX33" fmla="*/ 0 w 4041336"/>
              <a:gd name="connsiteY33" fmla="*/ 4175060 h 419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4296" y="329184"/>
            <a:ext cx="6894576" cy="1783080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228600">
              <a:defRPr sz="2000"/>
            </a:lvl2pPr>
            <a:lvl3pPr marL="457200">
              <a:defRPr sz="1800"/>
            </a:lvl3pPr>
            <a:lvl4pPr marL="685800">
              <a:defRPr sz="1600"/>
            </a:lvl4pPr>
            <a:lvl5pPr marL="91440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08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18C1E5-FB55-42F5-BD6D-9CC153FCDB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9B1377BC-1A5F-4113-953E-30CA51FC6F91}"/>
              </a:ext>
            </a:extLst>
          </p:cNvPr>
          <p:cNvSpPr/>
          <p:nvPr userDrawn="1"/>
        </p:nvSpPr>
        <p:spPr>
          <a:xfrm>
            <a:off x="4654296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803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CB56F624-1B75-47D6-8B9E-1F3E7840AE13}"/>
              </a:ext>
            </a:extLst>
          </p:cNvPr>
          <p:cNvSpPr>
            <a:spLocks noChangeAspect="1"/>
          </p:cNvSpPr>
          <p:nvPr userDrawn="1"/>
        </p:nvSpPr>
        <p:spPr>
          <a:xfrm>
            <a:off x="807242" y="612648"/>
            <a:ext cx="10577516" cy="5566372"/>
          </a:xfrm>
          <a:custGeom>
            <a:avLst/>
            <a:gdLst>
              <a:gd name="connsiteX0" fmla="*/ 2871593 w 10577516"/>
              <a:gd name="connsiteY0" fmla="*/ 5218333 h 5566372"/>
              <a:gd name="connsiteX1" fmla="*/ 3890441 w 10577516"/>
              <a:gd name="connsiteY1" fmla="*/ 5441298 h 5566372"/>
              <a:gd name="connsiteX2" fmla="*/ 4931282 w 10577516"/>
              <a:gd name="connsiteY2" fmla="*/ 5506891 h 5566372"/>
              <a:gd name="connsiteX3" fmla="*/ 2871593 w 10577516"/>
              <a:gd name="connsiteY3" fmla="*/ 5218333 h 5566372"/>
              <a:gd name="connsiteX4" fmla="*/ 4720395 w 10577516"/>
              <a:gd name="connsiteY4" fmla="*/ 128662 h 5566372"/>
              <a:gd name="connsiteX5" fmla="*/ 3554723 w 10577516"/>
              <a:gd name="connsiteY5" fmla="*/ 250059 h 5566372"/>
              <a:gd name="connsiteX6" fmla="*/ 2497230 w 10577516"/>
              <a:gd name="connsiteY6" fmla="*/ 530354 h 5566372"/>
              <a:gd name="connsiteX7" fmla="*/ 2960194 w 10577516"/>
              <a:gd name="connsiteY7" fmla="*/ 403237 h 5566372"/>
              <a:gd name="connsiteX8" fmla="*/ 3980314 w 10577516"/>
              <a:gd name="connsiteY8" fmla="*/ 212560 h 5566372"/>
              <a:gd name="connsiteX9" fmla="*/ 4677428 w 10577516"/>
              <a:gd name="connsiteY9" fmla="*/ 139593 h 5566372"/>
              <a:gd name="connsiteX10" fmla="*/ 4760675 w 10577516"/>
              <a:gd name="connsiteY10" fmla="*/ 134906 h 5566372"/>
              <a:gd name="connsiteX11" fmla="*/ 4792997 w 10577516"/>
              <a:gd name="connsiteY11" fmla="*/ 130123 h 5566372"/>
              <a:gd name="connsiteX12" fmla="*/ 4798006 w 10577516"/>
              <a:gd name="connsiteY12" fmla="*/ 130828 h 5566372"/>
              <a:gd name="connsiteX13" fmla="*/ 4798006 w 10577516"/>
              <a:gd name="connsiteY13" fmla="*/ 129381 h 5566372"/>
              <a:gd name="connsiteX14" fmla="*/ 4792997 w 10577516"/>
              <a:gd name="connsiteY14" fmla="*/ 130123 h 5566372"/>
              <a:gd name="connsiteX15" fmla="*/ 4788863 w 10577516"/>
              <a:gd name="connsiteY15" fmla="*/ 129541 h 5566372"/>
              <a:gd name="connsiteX16" fmla="*/ 4720395 w 10577516"/>
              <a:gd name="connsiteY16" fmla="*/ 128662 h 5566372"/>
              <a:gd name="connsiteX17" fmla="*/ 6438297 w 10577516"/>
              <a:gd name="connsiteY17" fmla="*/ 19 h 5566372"/>
              <a:gd name="connsiteX18" fmla="*/ 7523724 w 10577516"/>
              <a:gd name="connsiteY18" fmla="*/ 104129 h 5566372"/>
              <a:gd name="connsiteX19" fmla="*/ 8525668 w 10577516"/>
              <a:gd name="connsiteY19" fmla="*/ 421922 h 5566372"/>
              <a:gd name="connsiteX20" fmla="*/ 9518204 w 10577516"/>
              <a:gd name="connsiteY20" fmla="*/ 1055605 h 5566372"/>
              <a:gd name="connsiteX21" fmla="*/ 10008242 w 10577516"/>
              <a:gd name="connsiteY21" fmla="*/ 1589500 h 5566372"/>
              <a:gd name="connsiteX22" fmla="*/ 10325274 w 10577516"/>
              <a:gd name="connsiteY22" fmla="*/ 2051574 h 5566372"/>
              <a:gd name="connsiteX23" fmla="*/ 10565908 w 10577516"/>
              <a:gd name="connsiteY23" fmla="*/ 2649028 h 5566372"/>
              <a:gd name="connsiteX24" fmla="*/ 10542137 w 10577516"/>
              <a:gd name="connsiteY24" fmla="*/ 2966823 h 5566372"/>
              <a:gd name="connsiteX25" fmla="*/ 10513789 w 10577516"/>
              <a:gd name="connsiteY25" fmla="*/ 3066355 h 5566372"/>
              <a:gd name="connsiteX26" fmla="*/ 10417308 w 10577516"/>
              <a:gd name="connsiteY26" fmla="*/ 3369150 h 5566372"/>
              <a:gd name="connsiteX27" fmla="*/ 9794430 w 10577516"/>
              <a:gd name="connsiteY27" fmla="*/ 4220840 h 5566372"/>
              <a:gd name="connsiteX28" fmla="*/ 8719522 w 10577516"/>
              <a:gd name="connsiteY28" fmla="*/ 4888463 h 5566372"/>
              <a:gd name="connsiteX29" fmla="*/ 7693808 w 10577516"/>
              <a:gd name="connsiteY29" fmla="*/ 5234223 h 5566372"/>
              <a:gd name="connsiteX30" fmla="*/ 7092669 w 10577516"/>
              <a:gd name="connsiteY30" fmla="*/ 5363248 h 5566372"/>
              <a:gd name="connsiteX31" fmla="*/ 6240978 w 10577516"/>
              <a:gd name="connsiteY31" fmla="*/ 5507272 h 5566372"/>
              <a:gd name="connsiteX32" fmla="*/ 5462508 w 10577516"/>
              <a:gd name="connsiteY32" fmla="*/ 5559010 h 5566372"/>
              <a:gd name="connsiteX33" fmla="*/ 4386329 w 10577516"/>
              <a:gd name="connsiteY33" fmla="*/ 5548839 h 5566372"/>
              <a:gd name="connsiteX34" fmla="*/ 3501461 w 10577516"/>
              <a:gd name="connsiteY34" fmla="*/ 5432782 h 5566372"/>
              <a:gd name="connsiteX35" fmla="*/ 2624348 w 10577516"/>
              <a:gd name="connsiteY35" fmla="*/ 5200409 h 5566372"/>
              <a:gd name="connsiteX36" fmla="*/ 2221385 w 10577516"/>
              <a:gd name="connsiteY36" fmla="*/ 5053589 h 5566372"/>
              <a:gd name="connsiteX37" fmla="*/ 1173934 w 10577516"/>
              <a:gd name="connsiteY37" fmla="*/ 4636388 h 5566372"/>
              <a:gd name="connsiteX38" fmla="*/ 438176 w 10577516"/>
              <a:gd name="connsiteY38" fmla="*/ 4080883 h 5566372"/>
              <a:gd name="connsiteX39" fmla="*/ 18687 w 10577516"/>
              <a:gd name="connsiteY39" fmla="*/ 2942161 h 5566372"/>
              <a:gd name="connsiteX40" fmla="*/ 0 w 10577516"/>
              <a:gd name="connsiteY40" fmla="*/ 2832713 h 5566372"/>
              <a:gd name="connsiteX41" fmla="*/ 0 w 10577516"/>
              <a:gd name="connsiteY41" fmla="*/ 2747290 h 5566372"/>
              <a:gd name="connsiteX42" fmla="*/ 14746 w 10577516"/>
              <a:gd name="connsiteY42" fmla="*/ 2661993 h 5566372"/>
              <a:gd name="connsiteX43" fmla="*/ 292753 w 10577516"/>
              <a:gd name="connsiteY43" fmla="*/ 1968947 h 5566372"/>
              <a:gd name="connsiteX44" fmla="*/ 923893 w 10577516"/>
              <a:gd name="connsiteY44" fmla="*/ 1299417 h 5566372"/>
              <a:gd name="connsiteX45" fmla="*/ 2035538 w 10577516"/>
              <a:gd name="connsiteY45" fmla="*/ 648828 h 5566372"/>
              <a:gd name="connsiteX46" fmla="*/ 3545571 w 10577516"/>
              <a:gd name="connsiteY46" fmla="*/ 196289 h 5566372"/>
              <a:gd name="connsiteX47" fmla="*/ 5211705 w 10577516"/>
              <a:gd name="connsiteY47" fmla="*/ 78323 h 5566372"/>
              <a:gd name="connsiteX48" fmla="*/ 5467720 w 10577516"/>
              <a:gd name="connsiteY48" fmla="*/ 77052 h 5566372"/>
              <a:gd name="connsiteX49" fmla="*/ 6073564 w 10577516"/>
              <a:gd name="connsiteY49" fmla="*/ 11840 h 5566372"/>
              <a:gd name="connsiteX50" fmla="*/ 6438297 w 10577516"/>
              <a:gd name="connsiteY50" fmla="*/ 19 h 5566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77516" h="5566372">
                <a:moveTo>
                  <a:pt x="2871593" y="5218333"/>
                </a:moveTo>
                <a:cubicBezTo>
                  <a:pt x="2990956" y="5269180"/>
                  <a:pt x="3517223" y="5383586"/>
                  <a:pt x="3890441" y="5441298"/>
                </a:cubicBezTo>
                <a:cubicBezTo>
                  <a:pt x="4162855" y="5483248"/>
                  <a:pt x="4828063" y="5526341"/>
                  <a:pt x="4931282" y="5506891"/>
                </a:cubicBezTo>
                <a:cubicBezTo>
                  <a:pt x="4236330" y="5449560"/>
                  <a:pt x="3552816" y="5364900"/>
                  <a:pt x="2871593" y="5218333"/>
                </a:cubicBezTo>
                <a:close/>
                <a:moveTo>
                  <a:pt x="4720395" y="128662"/>
                </a:moveTo>
                <a:cubicBezTo>
                  <a:pt x="4329266" y="138551"/>
                  <a:pt x="3939509" y="179153"/>
                  <a:pt x="3554723" y="250059"/>
                </a:cubicBezTo>
                <a:cubicBezTo>
                  <a:pt x="3195336" y="315207"/>
                  <a:pt x="2841707" y="408943"/>
                  <a:pt x="2497230" y="530354"/>
                </a:cubicBezTo>
                <a:cubicBezTo>
                  <a:pt x="2650917" y="485354"/>
                  <a:pt x="2804728" y="441372"/>
                  <a:pt x="2960194" y="403237"/>
                </a:cubicBezTo>
                <a:cubicBezTo>
                  <a:pt x="3296586" y="321538"/>
                  <a:pt x="3637121" y="257890"/>
                  <a:pt x="3980314" y="212560"/>
                </a:cubicBezTo>
                <a:cubicBezTo>
                  <a:pt x="4212050" y="181797"/>
                  <a:pt x="4444422" y="158280"/>
                  <a:pt x="4677428" y="139593"/>
                </a:cubicBezTo>
                <a:cubicBezTo>
                  <a:pt x="4704949" y="137369"/>
                  <a:pt x="4732915" y="137369"/>
                  <a:pt x="4760675" y="134906"/>
                </a:cubicBezTo>
                <a:lnTo>
                  <a:pt x="4792997" y="130123"/>
                </a:lnTo>
                <a:lnTo>
                  <a:pt x="4798006" y="130828"/>
                </a:lnTo>
                <a:lnTo>
                  <a:pt x="4798006" y="129381"/>
                </a:lnTo>
                <a:lnTo>
                  <a:pt x="4792997" y="130123"/>
                </a:lnTo>
                <a:lnTo>
                  <a:pt x="4788863" y="129541"/>
                </a:lnTo>
                <a:cubicBezTo>
                  <a:pt x="4766106" y="127801"/>
                  <a:pt x="4743237" y="127505"/>
                  <a:pt x="4720395" y="128662"/>
                </a:cubicBezTo>
                <a:close/>
                <a:moveTo>
                  <a:pt x="6438297" y="19"/>
                </a:moveTo>
                <a:cubicBezTo>
                  <a:pt x="6802322" y="-887"/>
                  <a:pt x="7164203" y="31671"/>
                  <a:pt x="7523724" y="104129"/>
                </a:cubicBezTo>
                <a:cubicBezTo>
                  <a:pt x="7868594" y="172060"/>
                  <a:pt x="8204694" y="278661"/>
                  <a:pt x="8525668" y="421922"/>
                </a:cubicBezTo>
                <a:cubicBezTo>
                  <a:pt x="8886414" y="582180"/>
                  <a:pt x="9221001" y="795802"/>
                  <a:pt x="9518204" y="1055605"/>
                </a:cubicBezTo>
                <a:cubicBezTo>
                  <a:pt x="9701176" y="1214502"/>
                  <a:pt x="9865578" y="1393612"/>
                  <a:pt x="10008242" y="1589500"/>
                </a:cubicBezTo>
                <a:cubicBezTo>
                  <a:pt x="10117308" y="1741190"/>
                  <a:pt x="10222982" y="1895218"/>
                  <a:pt x="10325274" y="2051574"/>
                </a:cubicBezTo>
                <a:cubicBezTo>
                  <a:pt x="10446215" y="2231789"/>
                  <a:pt x="10528180" y="2435291"/>
                  <a:pt x="10565908" y="2649028"/>
                </a:cubicBezTo>
                <a:cubicBezTo>
                  <a:pt x="10584595" y="2757459"/>
                  <a:pt x="10583451" y="2862839"/>
                  <a:pt x="10542137" y="2966823"/>
                </a:cubicBezTo>
                <a:cubicBezTo>
                  <a:pt x="10530023" y="2999186"/>
                  <a:pt x="10520540" y="3032466"/>
                  <a:pt x="10513789" y="3066355"/>
                </a:cubicBezTo>
                <a:cubicBezTo>
                  <a:pt x="10490298" y="3169843"/>
                  <a:pt x="10458023" y="3271142"/>
                  <a:pt x="10417308" y="3369150"/>
                </a:cubicBezTo>
                <a:cubicBezTo>
                  <a:pt x="10279257" y="3703851"/>
                  <a:pt x="10062140" y="3980714"/>
                  <a:pt x="9794430" y="4220840"/>
                </a:cubicBezTo>
                <a:cubicBezTo>
                  <a:pt x="9475364" y="4506346"/>
                  <a:pt x="9109391" y="4716599"/>
                  <a:pt x="8719522" y="4888463"/>
                </a:cubicBezTo>
                <a:cubicBezTo>
                  <a:pt x="8388126" y="5034394"/>
                  <a:pt x="8044526" y="5145368"/>
                  <a:pt x="7693808" y="5234223"/>
                </a:cubicBezTo>
                <a:cubicBezTo>
                  <a:pt x="7495123" y="5285070"/>
                  <a:pt x="7294022" y="5324223"/>
                  <a:pt x="7092669" y="5363248"/>
                </a:cubicBezTo>
                <a:cubicBezTo>
                  <a:pt x="6809577" y="5418035"/>
                  <a:pt x="6527120" y="5474730"/>
                  <a:pt x="6240978" y="5507272"/>
                </a:cubicBezTo>
                <a:cubicBezTo>
                  <a:pt x="5982166" y="5536509"/>
                  <a:pt x="5722845" y="5554814"/>
                  <a:pt x="5462508" y="5559010"/>
                </a:cubicBezTo>
                <a:cubicBezTo>
                  <a:pt x="5103782" y="5564730"/>
                  <a:pt x="4744928" y="5576298"/>
                  <a:pt x="4386329" y="5548839"/>
                </a:cubicBezTo>
                <a:cubicBezTo>
                  <a:pt x="4089394" y="5527103"/>
                  <a:pt x="3793960" y="5488344"/>
                  <a:pt x="3501461" y="5432782"/>
                </a:cubicBezTo>
                <a:cubicBezTo>
                  <a:pt x="3204247" y="5374930"/>
                  <a:pt x="2911229" y="5297299"/>
                  <a:pt x="2624348" y="5200409"/>
                </a:cubicBezTo>
                <a:cubicBezTo>
                  <a:pt x="2488841" y="5154775"/>
                  <a:pt x="2358417" y="5094775"/>
                  <a:pt x="2221385" y="5053589"/>
                </a:cubicBezTo>
                <a:cubicBezTo>
                  <a:pt x="1859988" y="4945157"/>
                  <a:pt x="1506856" y="4815878"/>
                  <a:pt x="1173934" y="4636388"/>
                </a:cubicBezTo>
                <a:cubicBezTo>
                  <a:pt x="900250" y="4488931"/>
                  <a:pt x="647539" y="4313508"/>
                  <a:pt x="438176" y="4080883"/>
                </a:cubicBezTo>
                <a:cubicBezTo>
                  <a:pt x="146695" y="3757114"/>
                  <a:pt x="3178" y="3378811"/>
                  <a:pt x="18687" y="2942161"/>
                </a:cubicBezTo>
                <a:cubicBezTo>
                  <a:pt x="19582" y="2904814"/>
                  <a:pt x="13236" y="2867645"/>
                  <a:pt x="0" y="2832713"/>
                </a:cubicBezTo>
                <a:lnTo>
                  <a:pt x="0" y="2747290"/>
                </a:lnTo>
                <a:cubicBezTo>
                  <a:pt x="13474" y="2720341"/>
                  <a:pt x="10296" y="2690468"/>
                  <a:pt x="14746" y="2661993"/>
                </a:cubicBezTo>
                <a:cubicBezTo>
                  <a:pt x="54533" y="2409665"/>
                  <a:pt x="152923" y="2181106"/>
                  <a:pt x="292753" y="1968947"/>
                </a:cubicBezTo>
                <a:cubicBezTo>
                  <a:pt x="464108" y="1708991"/>
                  <a:pt x="680970" y="1491747"/>
                  <a:pt x="923893" y="1299417"/>
                </a:cubicBezTo>
                <a:cubicBezTo>
                  <a:pt x="1263678" y="1030182"/>
                  <a:pt x="1638930" y="820945"/>
                  <a:pt x="2035538" y="648828"/>
                </a:cubicBezTo>
                <a:cubicBezTo>
                  <a:pt x="2521001" y="438575"/>
                  <a:pt x="3025660" y="291755"/>
                  <a:pt x="3545571" y="196289"/>
                </a:cubicBezTo>
                <a:cubicBezTo>
                  <a:pt x="4094899" y="95674"/>
                  <a:pt x="4653670" y="56116"/>
                  <a:pt x="5211705" y="78323"/>
                </a:cubicBezTo>
                <a:cubicBezTo>
                  <a:pt x="5297128" y="81756"/>
                  <a:pt x="5383313" y="88620"/>
                  <a:pt x="5467720" y="77052"/>
                </a:cubicBezTo>
                <a:cubicBezTo>
                  <a:pt x="5669076" y="49467"/>
                  <a:pt x="5870557" y="24299"/>
                  <a:pt x="6073564" y="11840"/>
                </a:cubicBezTo>
                <a:cubicBezTo>
                  <a:pt x="6195374" y="4340"/>
                  <a:pt x="6316955" y="320"/>
                  <a:pt x="6438297" y="1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66544" y="1911096"/>
            <a:ext cx="8055864" cy="2075688"/>
          </a:xfrm>
        </p:spPr>
        <p:txBody>
          <a:bodyPr anchor="b"/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C686F5F-8990-4C72-9CE5-9517854EA994}"/>
              </a:ext>
            </a:extLst>
          </p:cNvPr>
          <p:cNvSpPr/>
          <p:nvPr userDrawn="1"/>
        </p:nvSpPr>
        <p:spPr>
          <a:xfrm>
            <a:off x="3974206" y="417349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BBF36E3-BC05-42D6-BE88-CFA8276D6A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27832" y="4352544"/>
            <a:ext cx="5733288" cy="932688"/>
          </a:xfrm>
        </p:spPr>
        <p:txBody>
          <a:bodyPr/>
          <a:lstStyle>
            <a:lvl1pPr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15773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365125"/>
            <a:ext cx="10515600" cy="1325563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5688"/>
            <a:ext cx="10515600" cy="410565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552069 w 10515600"/>
              <a:gd name="connsiteY1" fmla="*/ 0 h 27432"/>
              <a:gd name="connsiteX2" fmla="*/ 893826 w 10515600"/>
              <a:gd name="connsiteY2" fmla="*/ 0 h 27432"/>
              <a:gd name="connsiteX3" fmla="*/ 1761363 w 10515600"/>
              <a:gd name="connsiteY3" fmla="*/ 0 h 27432"/>
              <a:gd name="connsiteX4" fmla="*/ 2313432 w 10515600"/>
              <a:gd name="connsiteY4" fmla="*/ 0 h 27432"/>
              <a:gd name="connsiteX5" fmla="*/ 2865501 w 10515600"/>
              <a:gd name="connsiteY5" fmla="*/ 0 h 27432"/>
              <a:gd name="connsiteX6" fmla="*/ 3733038 w 10515600"/>
              <a:gd name="connsiteY6" fmla="*/ 0 h 27432"/>
              <a:gd name="connsiteX7" fmla="*/ 4179951 w 10515600"/>
              <a:gd name="connsiteY7" fmla="*/ 0 h 27432"/>
              <a:gd name="connsiteX8" fmla="*/ 5047488 w 10515600"/>
              <a:gd name="connsiteY8" fmla="*/ 0 h 27432"/>
              <a:gd name="connsiteX9" fmla="*/ 5915025 w 10515600"/>
              <a:gd name="connsiteY9" fmla="*/ 0 h 27432"/>
              <a:gd name="connsiteX10" fmla="*/ 6572250 w 10515600"/>
              <a:gd name="connsiteY10" fmla="*/ 0 h 27432"/>
              <a:gd name="connsiteX11" fmla="*/ 7439787 w 10515600"/>
              <a:gd name="connsiteY11" fmla="*/ 0 h 27432"/>
              <a:gd name="connsiteX12" fmla="*/ 7991856 w 10515600"/>
              <a:gd name="connsiteY12" fmla="*/ 0 h 27432"/>
              <a:gd name="connsiteX13" fmla="*/ 8543925 w 10515600"/>
              <a:gd name="connsiteY13" fmla="*/ 0 h 27432"/>
              <a:gd name="connsiteX14" fmla="*/ 9306306 w 10515600"/>
              <a:gd name="connsiteY14" fmla="*/ 0 h 27432"/>
              <a:gd name="connsiteX15" fmla="*/ 9858375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9753219 w 10515600"/>
              <a:gd name="connsiteY18" fmla="*/ 27432 h 27432"/>
              <a:gd name="connsiteX19" fmla="*/ 9411462 w 10515600"/>
              <a:gd name="connsiteY19" fmla="*/ 27432 h 27432"/>
              <a:gd name="connsiteX20" fmla="*/ 8964549 w 10515600"/>
              <a:gd name="connsiteY20" fmla="*/ 27432 h 27432"/>
              <a:gd name="connsiteX21" fmla="*/ 8097012 w 10515600"/>
              <a:gd name="connsiteY21" fmla="*/ 27432 h 27432"/>
              <a:gd name="connsiteX22" fmla="*/ 7439787 w 10515600"/>
              <a:gd name="connsiteY22" fmla="*/ 27432 h 27432"/>
              <a:gd name="connsiteX23" fmla="*/ 6992874 w 10515600"/>
              <a:gd name="connsiteY23" fmla="*/ 27432 h 27432"/>
              <a:gd name="connsiteX24" fmla="*/ 6335649 w 10515600"/>
              <a:gd name="connsiteY24" fmla="*/ 27432 h 27432"/>
              <a:gd name="connsiteX25" fmla="*/ 5993892 w 10515600"/>
              <a:gd name="connsiteY25" fmla="*/ 27432 h 27432"/>
              <a:gd name="connsiteX26" fmla="*/ 5652135 w 10515600"/>
              <a:gd name="connsiteY26" fmla="*/ 27432 h 27432"/>
              <a:gd name="connsiteX27" fmla="*/ 4994910 w 10515600"/>
              <a:gd name="connsiteY27" fmla="*/ 27432 h 27432"/>
              <a:gd name="connsiteX28" fmla="*/ 4547997 w 10515600"/>
              <a:gd name="connsiteY28" fmla="*/ 27432 h 27432"/>
              <a:gd name="connsiteX29" fmla="*/ 3785616 w 10515600"/>
              <a:gd name="connsiteY29" fmla="*/ 27432 h 27432"/>
              <a:gd name="connsiteX30" fmla="*/ 3338703 w 10515600"/>
              <a:gd name="connsiteY30" fmla="*/ 27432 h 27432"/>
              <a:gd name="connsiteX31" fmla="*/ 2576322 w 10515600"/>
              <a:gd name="connsiteY31" fmla="*/ 27432 h 27432"/>
              <a:gd name="connsiteX32" fmla="*/ 2234565 w 10515600"/>
              <a:gd name="connsiteY32" fmla="*/ 27432 h 27432"/>
              <a:gd name="connsiteX33" fmla="*/ 1472184 w 10515600"/>
              <a:gd name="connsiteY33" fmla="*/ 27432 h 27432"/>
              <a:gd name="connsiteX34" fmla="*/ 1025271 w 10515600"/>
              <a:gd name="connsiteY34" fmla="*/ 27432 h 27432"/>
              <a:gd name="connsiteX35" fmla="*/ 683514 w 10515600"/>
              <a:gd name="connsiteY35" fmla="*/ 27432 h 27432"/>
              <a:gd name="connsiteX36" fmla="*/ 0 w 10515600"/>
              <a:gd name="connsiteY36" fmla="*/ 27432 h 27432"/>
              <a:gd name="connsiteX37" fmla="*/ 0 w 10515600"/>
              <a:gd name="connsiteY37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15600" h="27432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noFill/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438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76F9E1DA-21B7-46CB-A98B-FA0C2179E1DE}"/>
              </a:ext>
            </a:extLst>
          </p:cNvPr>
          <p:cNvSpPr/>
          <p:nvPr userDrawn="1"/>
        </p:nvSpPr>
        <p:spPr>
          <a:xfrm>
            <a:off x="0" y="1"/>
            <a:ext cx="12192000" cy="6054983"/>
          </a:xfrm>
          <a:custGeom>
            <a:avLst/>
            <a:gdLst>
              <a:gd name="connsiteX0" fmla="*/ 6788003 w 12188952"/>
              <a:gd name="connsiteY0" fmla="*/ 5986774 h 6054983"/>
              <a:gd name="connsiteX1" fmla="*/ 6787005 w 12188952"/>
              <a:gd name="connsiteY1" fmla="*/ 5986852 h 6054983"/>
              <a:gd name="connsiteX2" fmla="*/ 6786779 w 12188952"/>
              <a:gd name="connsiteY2" fmla="*/ 5987386 h 6054983"/>
              <a:gd name="connsiteX3" fmla="*/ 0 w 12188952"/>
              <a:gd name="connsiteY3" fmla="*/ 0 h 6054983"/>
              <a:gd name="connsiteX4" fmla="*/ 12188952 w 12188952"/>
              <a:gd name="connsiteY4" fmla="*/ 0 h 6054983"/>
              <a:gd name="connsiteX5" fmla="*/ 12188952 w 12188952"/>
              <a:gd name="connsiteY5" fmla="*/ 5092539 h 6054983"/>
              <a:gd name="connsiteX6" fmla="*/ 12058081 w 12188952"/>
              <a:gd name="connsiteY6" fmla="*/ 5131579 h 6054983"/>
              <a:gd name="connsiteX7" fmla="*/ 11673881 w 12188952"/>
              <a:gd name="connsiteY7" fmla="*/ 5235154 h 6054983"/>
              <a:gd name="connsiteX8" fmla="*/ 10422749 w 12188952"/>
              <a:gd name="connsiteY8" fmla="*/ 5518693 h 6054983"/>
              <a:gd name="connsiteX9" fmla="*/ 9421666 w 12188952"/>
              <a:gd name="connsiteY9" fmla="*/ 5693855 h 6054983"/>
              <a:gd name="connsiteX10" fmla="*/ 8456304 w 12188952"/>
              <a:gd name="connsiteY10" fmla="*/ 5827556 h 6054983"/>
              <a:gd name="connsiteX11" fmla="*/ 7714041 w 12188952"/>
              <a:gd name="connsiteY11" fmla="*/ 5907503 h 6054983"/>
              <a:gd name="connsiteX12" fmla="*/ 6949978 w 12188952"/>
              <a:gd name="connsiteY12" fmla="*/ 5973283 h 6054983"/>
              <a:gd name="connsiteX13" fmla="*/ 6934569 w 12188952"/>
              <a:gd name="connsiteY13" fmla="*/ 5975354 h 6054983"/>
              <a:gd name="connsiteX14" fmla="*/ 6788750 w 12188952"/>
              <a:gd name="connsiteY14" fmla="*/ 5986715 h 6054983"/>
              <a:gd name="connsiteX15" fmla="*/ 6798241 w 12188952"/>
              <a:gd name="connsiteY15" fmla="*/ 5988535 h 6054983"/>
              <a:gd name="connsiteX16" fmla="*/ 6833723 w 12188952"/>
              <a:gd name="connsiteY16" fmla="*/ 5986828 h 6054983"/>
              <a:gd name="connsiteX17" fmla="*/ 6882282 w 12188952"/>
              <a:gd name="connsiteY17" fmla="*/ 5983850 h 6054983"/>
              <a:gd name="connsiteX18" fmla="*/ 7576876 w 12188952"/>
              <a:gd name="connsiteY18" fmla="*/ 5951323 h 6054983"/>
              <a:gd name="connsiteX19" fmla="*/ 8621689 w 12188952"/>
              <a:gd name="connsiteY19" fmla="*/ 5864426 h 6054983"/>
              <a:gd name="connsiteX20" fmla="*/ 9477600 w 12188952"/>
              <a:gd name="connsiteY20" fmla="*/ 5760520 h 6054983"/>
              <a:gd name="connsiteX21" fmla="*/ 10626651 w 12188952"/>
              <a:gd name="connsiteY21" fmla="*/ 5566363 h 6054983"/>
              <a:gd name="connsiteX22" fmla="*/ 11995498 w 12188952"/>
              <a:gd name="connsiteY22" fmla="*/ 5240369 h 6054983"/>
              <a:gd name="connsiteX23" fmla="*/ 12188952 w 12188952"/>
              <a:gd name="connsiteY23" fmla="*/ 5183370 h 6054983"/>
              <a:gd name="connsiteX24" fmla="*/ 12188952 w 12188952"/>
              <a:gd name="connsiteY24" fmla="*/ 5238107 h 6054983"/>
              <a:gd name="connsiteX25" fmla="*/ 11826300 w 12188952"/>
              <a:gd name="connsiteY25" fmla="*/ 5343406 h 6054983"/>
              <a:gd name="connsiteX26" fmla="*/ 10936448 w 12188952"/>
              <a:gd name="connsiteY26" fmla="*/ 5557921 h 6054983"/>
              <a:gd name="connsiteX27" fmla="*/ 9983034 w 12188952"/>
              <a:gd name="connsiteY27" fmla="*/ 5737926 h 6054983"/>
              <a:gd name="connsiteX28" fmla="*/ 9184585 w 12188952"/>
              <a:gd name="connsiteY28" fmla="*/ 5853873 h 6054983"/>
              <a:gd name="connsiteX29" fmla="*/ 8576053 w 12188952"/>
              <a:gd name="connsiteY29" fmla="*/ 5923392 h 6054983"/>
              <a:gd name="connsiteX30" fmla="*/ 7862392 w 12188952"/>
              <a:gd name="connsiteY30" fmla="*/ 5984843 h 6054983"/>
              <a:gd name="connsiteX31" fmla="*/ 6933768 w 12188952"/>
              <a:gd name="connsiteY31" fmla="*/ 6036237 h 6054983"/>
              <a:gd name="connsiteX32" fmla="*/ 6476130 w 12188952"/>
              <a:gd name="connsiteY32" fmla="*/ 6050140 h 6054983"/>
              <a:gd name="connsiteX33" fmla="*/ 6360703 w 12188952"/>
              <a:gd name="connsiteY33" fmla="*/ 6054983 h 6054983"/>
              <a:gd name="connsiteX34" fmla="*/ 6055614 w 12188952"/>
              <a:gd name="connsiteY34" fmla="*/ 6054983 h 6054983"/>
              <a:gd name="connsiteX35" fmla="*/ 5976289 w 12188952"/>
              <a:gd name="connsiteY35" fmla="*/ 6050389 h 6054983"/>
              <a:gd name="connsiteX36" fmla="*/ 5263770 w 12188952"/>
              <a:gd name="connsiteY36" fmla="*/ 6014140 h 6054983"/>
              <a:gd name="connsiteX37" fmla="*/ 4345190 w 12188952"/>
              <a:gd name="connsiteY37" fmla="*/ 5952070 h 6054983"/>
              <a:gd name="connsiteX38" fmla="*/ 3372201 w 12188952"/>
              <a:gd name="connsiteY38" fmla="*/ 5853501 h 6054983"/>
              <a:gd name="connsiteX39" fmla="*/ 2361582 w 12188952"/>
              <a:gd name="connsiteY39" fmla="*/ 5734574 h 6054983"/>
              <a:gd name="connsiteX40" fmla="*/ 1232869 w 12188952"/>
              <a:gd name="connsiteY40" fmla="*/ 5561398 h 6054983"/>
              <a:gd name="connsiteX41" fmla="*/ 68483 w 12188952"/>
              <a:gd name="connsiteY41" fmla="*/ 5321691 h 6054983"/>
              <a:gd name="connsiteX42" fmla="*/ 0 w 12188952"/>
              <a:gd name="connsiteY42" fmla="*/ 5304336 h 6054983"/>
              <a:gd name="connsiteX43" fmla="*/ 0 w 12188952"/>
              <a:gd name="connsiteY43" fmla="*/ 5247847 h 6054983"/>
              <a:gd name="connsiteX44" fmla="*/ 72423 w 12188952"/>
              <a:gd name="connsiteY44" fmla="*/ 5266624 h 6054983"/>
              <a:gd name="connsiteX45" fmla="*/ 600566 w 12188952"/>
              <a:gd name="connsiteY45" fmla="*/ 5384994 h 6054983"/>
              <a:gd name="connsiteX46" fmla="*/ 1769069 w 12188952"/>
              <a:gd name="connsiteY46" fmla="*/ 5595162 h 6054983"/>
              <a:gd name="connsiteX47" fmla="*/ 2612900 w 12188952"/>
              <a:gd name="connsiteY47" fmla="*/ 5712104 h 6054983"/>
              <a:gd name="connsiteX48" fmla="*/ 2580488 w 12188952"/>
              <a:gd name="connsiteY48" fmla="*/ 5702173 h 6054983"/>
              <a:gd name="connsiteX49" fmla="*/ 1112357 w 12188952"/>
              <a:gd name="connsiteY49" fmla="*/ 5369476 h 6054983"/>
              <a:gd name="connsiteX50" fmla="*/ 420307 w 12188952"/>
              <a:gd name="connsiteY50" fmla="*/ 5170043 h 6054983"/>
              <a:gd name="connsiteX51" fmla="*/ 0 w 12188952"/>
              <a:gd name="connsiteY51" fmla="*/ 5031126 h 605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88952" h="6054983">
                <a:moveTo>
                  <a:pt x="6788003" y="5986774"/>
                </a:moveTo>
                <a:lnTo>
                  <a:pt x="6787005" y="5986852"/>
                </a:lnTo>
                <a:lnTo>
                  <a:pt x="6786779" y="5987386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5092539"/>
                </a:lnTo>
                <a:lnTo>
                  <a:pt x="12058081" y="5131579"/>
                </a:lnTo>
                <a:cubicBezTo>
                  <a:pt x="11930517" y="5167793"/>
                  <a:pt x="11802439" y="5202322"/>
                  <a:pt x="11673881" y="5235154"/>
                </a:cubicBezTo>
                <a:cubicBezTo>
                  <a:pt x="11259973" y="5342661"/>
                  <a:pt x="10842632" y="5436263"/>
                  <a:pt x="10422749" y="5518693"/>
                </a:cubicBezTo>
                <a:cubicBezTo>
                  <a:pt x="10090287" y="5583904"/>
                  <a:pt x="9756593" y="5642301"/>
                  <a:pt x="9421666" y="5693855"/>
                </a:cubicBezTo>
                <a:cubicBezTo>
                  <a:pt x="9100721" y="5743512"/>
                  <a:pt x="8778938" y="5788079"/>
                  <a:pt x="8456304" y="5827556"/>
                </a:cubicBezTo>
                <a:cubicBezTo>
                  <a:pt x="8209307" y="5857722"/>
                  <a:pt x="7961801" y="5883295"/>
                  <a:pt x="7714041" y="5907503"/>
                </a:cubicBezTo>
                <a:lnTo>
                  <a:pt x="6949978" y="5973283"/>
                </a:lnTo>
                <a:lnTo>
                  <a:pt x="6934569" y="5975354"/>
                </a:lnTo>
                <a:lnTo>
                  <a:pt x="6788750" y="5986715"/>
                </a:lnTo>
                <a:lnTo>
                  <a:pt x="6798241" y="5988535"/>
                </a:lnTo>
                <a:cubicBezTo>
                  <a:pt x="6809920" y="5989001"/>
                  <a:pt x="6822028" y="5986828"/>
                  <a:pt x="6833723" y="5986828"/>
                </a:cubicBezTo>
                <a:cubicBezTo>
                  <a:pt x="6849867" y="5986828"/>
                  <a:pt x="6866012" y="5984221"/>
                  <a:pt x="6882282" y="5983850"/>
                </a:cubicBezTo>
                <a:cubicBezTo>
                  <a:pt x="7114026" y="5978388"/>
                  <a:pt x="7345514" y="5966221"/>
                  <a:pt x="7576876" y="5951323"/>
                </a:cubicBezTo>
                <a:cubicBezTo>
                  <a:pt x="7925570" y="5928855"/>
                  <a:pt x="8274011" y="5900676"/>
                  <a:pt x="8621689" y="5864426"/>
                </a:cubicBezTo>
                <a:cubicBezTo>
                  <a:pt x="8907712" y="5835128"/>
                  <a:pt x="9193011" y="5800493"/>
                  <a:pt x="9477600" y="5760520"/>
                </a:cubicBezTo>
                <a:cubicBezTo>
                  <a:pt x="9862435" y="5706146"/>
                  <a:pt x="10245452" y="5641432"/>
                  <a:pt x="10626651" y="5566363"/>
                </a:cubicBezTo>
                <a:cubicBezTo>
                  <a:pt x="11087341" y="5475243"/>
                  <a:pt x="11544088" y="5367737"/>
                  <a:pt x="11995498" y="5240369"/>
                </a:cubicBezTo>
                <a:lnTo>
                  <a:pt x="12188952" y="5183370"/>
                </a:lnTo>
                <a:lnTo>
                  <a:pt x="12188952" y="5238107"/>
                </a:lnTo>
                <a:lnTo>
                  <a:pt x="11826300" y="5343406"/>
                </a:lnTo>
                <a:cubicBezTo>
                  <a:pt x="11531885" y="5423103"/>
                  <a:pt x="11235310" y="5493989"/>
                  <a:pt x="10936448" y="5557921"/>
                </a:cubicBezTo>
                <a:cubicBezTo>
                  <a:pt x="10620168" y="5625703"/>
                  <a:pt x="10302365" y="5685700"/>
                  <a:pt x="9983034" y="5737926"/>
                </a:cubicBezTo>
                <a:cubicBezTo>
                  <a:pt x="9717606" y="5781375"/>
                  <a:pt x="9451451" y="5820020"/>
                  <a:pt x="9184585" y="5853873"/>
                </a:cubicBezTo>
                <a:cubicBezTo>
                  <a:pt x="8981951" y="5879447"/>
                  <a:pt x="8779319" y="5903530"/>
                  <a:pt x="8576053" y="5923392"/>
                </a:cubicBezTo>
                <a:cubicBezTo>
                  <a:pt x="8338462" y="5946112"/>
                  <a:pt x="8100618" y="5967587"/>
                  <a:pt x="7862392" y="5984843"/>
                </a:cubicBezTo>
                <a:cubicBezTo>
                  <a:pt x="7553105" y="6007187"/>
                  <a:pt x="7243690" y="6025065"/>
                  <a:pt x="6933768" y="6036237"/>
                </a:cubicBezTo>
                <a:cubicBezTo>
                  <a:pt x="6781221" y="6041700"/>
                  <a:pt x="6628676" y="6045548"/>
                  <a:pt x="6476130" y="6050140"/>
                </a:cubicBezTo>
                <a:cubicBezTo>
                  <a:pt x="6437585" y="6048056"/>
                  <a:pt x="6398929" y="6049681"/>
                  <a:pt x="6360703" y="6054983"/>
                </a:cubicBezTo>
                <a:lnTo>
                  <a:pt x="6055614" y="6054983"/>
                </a:lnTo>
                <a:lnTo>
                  <a:pt x="5976289" y="6050389"/>
                </a:lnTo>
                <a:cubicBezTo>
                  <a:pt x="5738826" y="6037976"/>
                  <a:pt x="5501363" y="6024197"/>
                  <a:pt x="5263770" y="6014140"/>
                </a:cubicBezTo>
                <a:cubicBezTo>
                  <a:pt x="4957027" y="6001724"/>
                  <a:pt x="4650663" y="5981244"/>
                  <a:pt x="4345190" y="5952070"/>
                </a:cubicBezTo>
                <a:cubicBezTo>
                  <a:pt x="4020648" y="5921158"/>
                  <a:pt x="3696870" y="5886523"/>
                  <a:pt x="3372201" y="5853501"/>
                </a:cubicBezTo>
                <a:cubicBezTo>
                  <a:pt x="3034653" y="5819239"/>
                  <a:pt x="2697781" y="5779600"/>
                  <a:pt x="2361582" y="5734574"/>
                </a:cubicBezTo>
                <a:cubicBezTo>
                  <a:pt x="1984196" y="5684421"/>
                  <a:pt x="1607962" y="5626695"/>
                  <a:pt x="1232869" y="5561398"/>
                </a:cubicBezTo>
                <a:cubicBezTo>
                  <a:pt x="841970" y="5492685"/>
                  <a:pt x="453644" y="5414197"/>
                  <a:pt x="68483" y="5321691"/>
                </a:cubicBezTo>
                <a:lnTo>
                  <a:pt x="0" y="5304336"/>
                </a:lnTo>
                <a:lnTo>
                  <a:pt x="0" y="5247847"/>
                </a:lnTo>
                <a:lnTo>
                  <a:pt x="72423" y="5266624"/>
                </a:lnTo>
                <a:cubicBezTo>
                  <a:pt x="247899" y="5308802"/>
                  <a:pt x="424058" y="5348062"/>
                  <a:pt x="600566" y="5384994"/>
                </a:cubicBezTo>
                <a:cubicBezTo>
                  <a:pt x="988032" y="5465808"/>
                  <a:pt x="1377788" y="5534706"/>
                  <a:pt x="1769069" y="5595162"/>
                </a:cubicBezTo>
                <a:cubicBezTo>
                  <a:pt x="2051913" y="5638738"/>
                  <a:pt x="2335141" y="5678835"/>
                  <a:pt x="2612900" y="5712104"/>
                </a:cubicBezTo>
                <a:cubicBezTo>
                  <a:pt x="2604892" y="5714711"/>
                  <a:pt x="2593962" y="5704655"/>
                  <a:pt x="2580488" y="5702173"/>
                </a:cubicBezTo>
                <a:cubicBezTo>
                  <a:pt x="2086656" y="5610221"/>
                  <a:pt x="1597284" y="5499328"/>
                  <a:pt x="1112357" y="5369476"/>
                </a:cubicBezTo>
                <a:cubicBezTo>
                  <a:pt x="880233" y="5307405"/>
                  <a:pt x="649550" y="5240927"/>
                  <a:pt x="420307" y="5170043"/>
                </a:cubicBezTo>
                <a:lnTo>
                  <a:pt x="0" y="503112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048" y="932688"/>
            <a:ext cx="9144000" cy="2523744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18C1E5-FB55-42F5-BD6D-9CC153FCDB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74AF53-8E5D-4CC4-B341-32DDBD4237D3}"/>
              </a:ext>
            </a:extLst>
          </p:cNvPr>
          <p:cNvSpPr/>
          <p:nvPr userDrawn="1"/>
        </p:nvSpPr>
        <p:spPr>
          <a:xfrm>
            <a:off x="3974206" y="3542284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9470D2B-C603-4551-B51F-8216C72B2D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7048" y="3694176"/>
            <a:ext cx="9144000" cy="1627632"/>
          </a:xfrm>
        </p:spPr>
        <p:txBody>
          <a:bodyPr/>
          <a:lstStyle>
            <a:lvl1pPr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744367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BCD35F50-8168-4166-90C4-6A55BA443EB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2109" y="3063095"/>
            <a:ext cx="1463039" cy="1479810"/>
          </a:xfrm>
          <a:custGeom>
            <a:avLst/>
            <a:gdLst>
              <a:gd name="connsiteX0" fmla="*/ 866622 w 1463039"/>
              <a:gd name="connsiteY0" fmla="*/ 571 h 1479810"/>
              <a:gd name="connsiteX1" fmla="*/ 964706 w 1463039"/>
              <a:gd name="connsiteY1" fmla="*/ 8669 h 1479810"/>
              <a:gd name="connsiteX2" fmla="*/ 1111825 w 1463039"/>
              <a:gd name="connsiteY2" fmla="*/ 8366 h 1479810"/>
              <a:gd name="connsiteX3" fmla="*/ 1290055 w 1463039"/>
              <a:gd name="connsiteY3" fmla="*/ 8730 h 1479810"/>
              <a:gd name="connsiteX4" fmla="*/ 1417397 w 1463039"/>
              <a:gd name="connsiteY4" fmla="*/ 6608 h 1479810"/>
              <a:gd name="connsiteX5" fmla="*/ 1454473 w 1463039"/>
              <a:gd name="connsiteY5" fmla="*/ 5290 h 1479810"/>
              <a:gd name="connsiteX6" fmla="*/ 1449518 w 1463039"/>
              <a:gd name="connsiteY6" fmla="*/ 94305 h 1479810"/>
              <a:gd name="connsiteX7" fmla="*/ 1454054 w 1463039"/>
              <a:gd name="connsiteY7" fmla="*/ 198723 h 1479810"/>
              <a:gd name="connsiteX8" fmla="*/ 1456615 w 1463039"/>
              <a:gd name="connsiteY8" fmla="*/ 391199 h 1479810"/>
              <a:gd name="connsiteX9" fmla="*/ 1452607 w 1463039"/>
              <a:gd name="connsiteY9" fmla="*/ 565102 h 1479810"/>
              <a:gd name="connsiteX10" fmla="*/ 1461012 w 1463039"/>
              <a:gd name="connsiteY10" fmla="*/ 624834 h 1479810"/>
              <a:gd name="connsiteX11" fmla="*/ 1451383 w 1463039"/>
              <a:gd name="connsiteY11" fmla="*/ 907022 h 1479810"/>
              <a:gd name="connsiteX12" fmla="*/ 1452663 w 1463039"/>
              <a:gd name="connsiteY12" fmla="*/ 1009694 h 1479810"/>
              <a:gd name="connsiteX13" fmla="*/ 1456002 w 1463039"/>
              <a:gd name="connsiteY13" fmla="*/ 1096988 h 1479810"/>
              <a:gd name="connsiteX14" fmla="*/ 1453720 w 1463039"/>
              <a:gd name="connsiteY14" fmla="*/ 1174562 h 1479810"/>
              <a:gd name="connsiteX15" fmla="*/ 1461722 w 1463039"/>
              <a:gd name="connsiteY15" fmla="*/ 1280018 h 1479810"/>
              <a:gd name="connsiteX16" fmla="*/ 1463039 w 1463039"/>
              <a:gd name="connsiteY16" fmla="*/ 1330769 h 1479810"/>
              <a:gd name="connsiteX17" fmla="*/ 1463039 w 1463039"/>
              <a:gd name="connsiteY17" fmla="*/ 1433804 h 1479810"/>
              <a:gd name="connsiteX18" fmla="*/ 1458897 w 1463039"/>
              <a:gd name="connsiteY18" fmla="*/ 1471900 h 1479810"/>
              <a:gd name="connsiteX19" fmla="*/ 1458306 w 1463039"/>
              <a:gd name="connsiteY19" fmla="*/ 1476109 h 1479810"/>
              <a:gd name="connsiteX20" fmla="*/ 1456251 w 1463039"/>
              <a:gd name="connsiteY20" fmla="*/ 1476006 h 1479810"/>
              <a:gd name="connsiteX21" fmla="*/ 1358699 w 1463039"/>
              <a:gd name="connsiteY21" fmla="*/ 1478795 h 1479810"/>
              <a:gd name="connsiteX22" fmla="*/ 1337088 w 1463039"/>
              <a:gd name="connsiteY22" fmla="*/ 1479810 h 1479810"/>
              <a:gd name="connsiteX23" fmla="*/ 1199842 w 1463039"/>
              <a:gd name="connsiteY23" fmla="*/ 1479810 h 1479810"/>
              <a:gd name="connsiteX24" fmla="*/ 1178285 w 1463039"/>
              <a:gd name="connsiteY24" fmla="*/ 1478795 h 1479810"/>
              <a:gd name="connsiteX25" fmla="*/ 859950 w 1463039"/>
              <a:gd name="connsiteY25" fmla="*/ 1471898 h 1479810"/>
              <a:gd name="connsiteX26" fmla="*/ 711774 w 1463039"/>
              <a:gd name="connsiteY26" fmla="*/ 1479810 h 1479810"/>
              <a:gd name="connsiteX27" fmla="*/ 637511 w 1463039"/>
              <a:gd name="connsiteY27" fmla="*/ 1479810 h 1479810"/>
              <a:gd name="connsiteX28" fmla="*/ 500700 w 1463039"/>
              <a:gd name="connsiteY28" fmla="*/ 1474455 h 1479810"/>
              <a:gd name="connsiteX29" fmla="*/ 234328 w 1463039"/>
              <a:gd name="connsiteY29" fmla="*/ 1468257 h 1479810"/>
              <a:gd name="connsiteX30" fmla="*/ 183686 w 1463039"/>
              <a:gd name="connsiteY30" fmla="*/ 1476228 h 1479810"/>
              <a:gd name="connsiteX31" fmla="*/ 157756 w 1463039"/>
              <a:gd name="connsiteY31" fmla="*/ 1479810 h 1479810"/>
              <a:gd name="connsiteX32" fmla="*/ 13214 w 1463039"/>
              <a:gd name="connsiteY32" fmla="*/ 1479810 h 1479810"/>
              <a:gd name="connsiteX33" fmla="*/ 15315 w 1463039"/>
              <a:gd name="connsiteY33" fmla="*/ 1462749 h 1479810"/>
              <a:gd name="connsiteX34" fmla="*/ 11891 w 1463039"/>
              <a:gd name="connsiteY34" fmla="*/ 1410409 h 1479810"/>
              <a:gd name="connsiteX35" fmla="*/ 6411 w 1463039"/>
              <a:gd name="connsiteY35" fmla="*/ 1244508 h 1479810"/>
              <a:gd name="connsiteX36" fmla="*/ 6849 w 1463039"/>
              <a:gd name="connsiteY36" fmla="*/ 1119455 h 1479810"/>
              <a:gd name="connsiteX37" fmla="*/ 6849 w 1463039"/>
              <a:gd name="connsiteY37" fmla="*/ 1060773 h 1479810"/>
              <a:gd name="connsiteX38" fmla="*/ 9698 w 1463039"/>
              <a:gd name="connsiteY38" fmla="*/ 982321 h 1479810"/>
              <a:gd name="connsiteX39" fmla="*/ 4219 w 1463039"/>
              <a:gd name="connsiteY39" fmla="*/ 947592 h 1479810"/>
              <a:gd name="connsiteX40" fmla="*/ 6903 w 1463039"/>
              <a:gd name="connsiteY40" fmla="*/ 858680 h 1479810"/>
              <a:gd name="connsiteX41" fmla="*/ 9808 w 1463039"/>
              <a:gd name="connsiteY41" fmla="*/ 755960 h 1479810"/>
              <a:gd name="connsiteX42" fmla="*/ 10247 w 1463039"/>
              <a:gd name="connsiteY42" fmla="*/ 673166 h 1479810"/>
              <a:gd name="connsiteX43" fmla="*/ 11452 w 1463039"/>
              <a:gd name="connsiteY43" fmla="*/ 516733 h 1479810"/>
              <a:gd name="connsiteX44" fmla="*/ 10465 w 1463039"/>
              <a:gd name="connsiteY44" fmla="*/ 425571 h 1479810"/>
              <a:gd name="connsiteX45" fmla="*/ 10465 w 1463039"/>
              <a:gd name="connsiteY45" fmla="*/ 216366 h 1479810"/>
              <a:gd name="connsiteX46" fmla="*/ 10795 w 1463039"/>
              <a:gd name="connsiteY46" fmla="*/ 104023 h 1479810"/>
              <a:gd name="connsiteX47" fmla="*/ 3534 w 1463039"/>
              <a:gd name="connsiteY47" fmla="*/ 20936 h 1479810"/>
              <a:gd name="connsiteX48" fmla="*/ 3924 w 1463039"/>
              <a:gd name="connsiteY48" fmla="*/ 8444 h 1479810"/>
              <a:gd name="connsiteX49" fmla="*/ 72291 w 1463039"/>
              <a:gd name="connsiteY49" fmla="*/ 7146 h 1479810"/>
              <a:gd name="connsiteX50" fmla="*/ 231770 w 1463039"/>
              <a:gd name="connsiteY50" fmla="*/ 4001 h 1479810"/>
              <a:gd name="connsiteX51" fmla="*/ 364602 w 1463039"/>
              <a:gd name="connsiteY51" fmla="*/ 11882 h 1479810"/>
              <a:gd name="connsiteX52" fmla="*/ 768233 w 1463039"/>
              <a:gd name="connsiteY52" fmla="*/ 2061 h 1479810"/>
              <a:gd name="connsiteX53" fmla="*/ 866622 w 1463039"/>
              <a:gd name="connsiteY53" fmla="*/ 571 h 147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63039" h="1479810">
                <a:moveTo>
                  <a:pt x="866622" y="571"/>
                </a:moveTo>
                <a:cubicBezTo>
                  <a:pt x="899405" y="1673"/>
                  <a:pt x="932136" y="4374"/>
                  <a:pt x="964706" y="8669"/>
                </a:cubicBezTo>
                <a:cubicBezTo>
                  <a:pt x="1013529" y="15823"/>
                  <a:pt x="1062766" y="11397"/>
                  <a:pt x="1111825" y="8366"/>
                </a:cubicBezTo>
                <a:cubicBezTo>
                  <a:pt x="1171216" y="4668"/>
                  <a:pt x="1230547" y="2667"/>
                  <a:pt x="1290055" y="8730"/>
                </a:cubicBezTo>
                <a:cubicBezTo>
                  <a:pt x="1332384" y="13094"/>
                  <a:pt x="1374949" y="9033"/>
                  <a:pt x="1417397" y="6608"/>
                </a:cubicBezTo>
                <a:lnTo>
                  <a:pt x="1454473" y="5290"/>
                </a:lnTo>
                <a:lnTo>
                  <a:pt x="1449518" y="94305"/>
                </a:lnTo>
                <a:cubicBezTo>
                  <a:pt x="1449059" y="129134"/>
                  <a:pt x="1450325" y="163951"/>
                  <a:pt x="1454054" y="198723"/>
                </a:cubicBezTo>
                <a:cubicBezTo>
                  <a:pt x="1459999" y="262767"/>
                  <a:pt x="1460856" y="327062"/>
                  <a:pt x="1456615" y="391199"/>
                </a:cubicBezTo>
                <a:cubicBezTo>
                  <a:pt x="1453665" y="449151"/>
                  <a:pt x="1446428" y="507012"/>
                  <a:pt x="1452607" y="565102"/>
                </a:cubicBezTo>
                <a:cubicBezTo>
                  <a:pt x="1454722" y="585089"/>
                  <a:pt x="1459843" y="604710"/>
                  <a:pt x="1461012" y="624834"/>
                </a:cubicBezTo>
                <a:cubicBezTo>
                  <a:pt x="1466578" y="719110"/>
                  <a:pt x="1458229" y="813066"/>
                  <a:pt x="1451383" y="907022"/>
                </a:cubicBezTo>
                <a:cubicBezTo>
                  <a:pt x="1448878" y="941246"/>
                  <a:pt x="1445816" y="975470"/>
                  <a:pt x="1452663" y="1009694"/>
                </a:cubicBezTo>
                <a:cubicBezTo>
                  <a:pt x="1458090" y="1038574"/>
                  <a:pt x="1459209" y="1067889"/>
                  <a:pt x="1456002" y="1096988"/>
                </a:cubicBezTo>
                <a:cubicBezTo>
                  <a:pt x="1452796" y="1122760"/>
                  <a:pt x="1452034" y="1148693"/>
                  <a:pt x="1453720" y="1174562"/>
                </a:cubicBezTo>
                <a:cubicBezTo>
                  <a:pt x="1457199" y="1209699"/>
                  <a:pt x="1459899" y="1244847"/>
                  <a:pt x="1461722" y="1280018"/>
                </a:cubicBezTo>
                <a:lnTo>
                  <a:pt x="1463039" y="1330769"/>
                </a:lnTo>
                <a:lnTo>
                  <a:pt x="1463039" y="1433804"/>
                </a:lnTo>
                <a:lnTo>
                  <a:pt x="1458897" y="1471900"/>
                </a:lnTo>
                <a:lnTo>
                  <a:pt x="1458306" y="1476109"/>
                </a:lnTo>
                <a:lnTo>
                  <a:pt x="1456251" y="1476006"/>
                </a:lnTo>
                <a:cubicBezTo>
                  <a:pt x="1423775" y="1477710"/>
                  <a:pt x="1391236" y="1478252"/>
                  <a:pt x="1358699" y="1478795"/>
                </a:cubicBezTo>
                <a:lnTo>
                  <a:pt x="1337088" y="1479810"/>
                </a:lnTo>
                <a:lnTo>
                  <a:pt x="1199842" y="1479810"/>
                </a:lnTo>
                <a:lnTo>
                  <a:pt x="1178285" y="1478795"/>
                </a:lnTo>
                <a:cubicBezTo>
                  <a:pt x="1072671" y="1461942"/>
                  <a:pt x="965946" y="1459625"/>
                  <a:pt x="859950" y="1471898"/>
                </a:cubicBezTo>
                <a:lnTo>
                  <a:pt x="711774" y="1479810"/>
                </a:lnTo>
                <a:lnTo>
                  <a:pt x="637511" y="1479810"/>
                </a:lnTo>
                <a:lnTo>
                  <a:pt x="500700" y="1474455"/>
                </a:lnTo>
                <a:cubicBezTo>
                  <a:pt x="412071" y="1467172"/>
                  <a:pt x="323261" y="1461748"/>
                  <a:pt x="234328" y="1468257"/>
                </a:cubicBezTo>
                <a:cubicBezTo>
                  <a:pt x="217301" y="1469536"/>
                  <a:pt x="200486" y="1472964"/>
                  <a:pt x="183686" y="1476228"/>
                </a:cubicBezTo>
                <a:lnTo>
                  <a:pt x="157756" y="1479810"/>
                </a:lnTo>
                <a:lnTo>
                  <a:pt x="13214" y="1479810"/>
                </a:lnTo>
                <a:lnTo>
                  <a:pt x="15315" y="1462749"/>
                </a:lnTo>
                <a:cubicBezTo>
                  <a:pt x="16576" y="1445267"/>
                  <a:pt x="16192" y="1427772"/>
                  <a:pt x="11891" y="1410409"/>
                </a:cubicBezTo>
                <a:cubicBezTo>
                  <a:pt x="-1809" y="1355230"/>
                  <a:pt x="931" y="1300104"/>
                  <a:pt x="6411" y="1244508"/>
                </a:cubicBezTo>
                <a:cubicBezTo>
                  <a:pt x="10521" y="1203137"/>
                  <a:pt x="15069" y="1161296"/>
                  <a:pt x="6849" y="1119455"/>
                </a:cubicBezTo>
                <a:cubicBezTo>
                  <a:pt x="3315" y="1100041"/>
                  <a:pt x="3315" y="1080187"/>
                  <a:pt x="6849" y="1060773"/>
                </a:cubicBezTo>
                <a:cubicBezTo>
                  <a:pt x="11123" y="1034622"/>
                  <a:pt x="15178" y="1008733"/>
                  <a:pt x="9698" y="982321"/>
                </a:cubicBezTo>
                <a:cubicBezTo>
                  <a:pt x="7288" y="970815"/>
                  <a:pt x="5480" y="959204"/>
                  <a:pt x="4219" y="947592"/>
                </a:cubicBezTo>
                <a:cubicBezTo>
                  <a:pt x="1709" y="917948"/>
                  <a:pt x="2608" y="888136"/>
                  <a:pt x="6903" y="858680"/>
                </a:cubicBezTo>
                <a:cubicBezTo>
                  <a:pt x="11014" y="824475"/>
                  <a:pt x="4328" y="790061"/>
                  <a:pt x="9808" y="755960"/>
                </a:cubicBezTo>
                <a:cubicBezTo>
                  <a:pt x="13699" y="728497"/>
                  <a:pt x="13847" y="700667"/>
                  <a:pt x="10247" y="673166"/>
                </a:cubicBezTo>
                <a:cubicBezTo>
                  <a:pt x="3769" y="621179"/>
                  <a:pt x="4174" y="568621"/>
                  <a:pt x="11452" y="516733"/>
                </a:cubicBezTo>
                <a:cubicBezTo>
                  <a:pt x="15946" y="486450"/>
                  <a:pt x="18521" y="455279"/>
                  <a:pt x="10465" y="425571"/>
                </a:cubicBezTo>
                <a:cubicBezTo>
                  <a:pt x="-8495" y="355749"/>
                  <a:pt x="2575" y="285822"/>
                  <a:pt x="10465" y="216366"/>
                </a:cubicBezTo>
                <a:cubicBezTo>
                  <a:pt x="15261" y="179065"/>
                  <a:pt x="15370" y="141350"/>
                  <a:pt x="10795" y="104023"/>
                </a:cubicBezTo>
                <a:cubicBezTo>
                  <a:pt x="6734" y="76457"/>
                  <a:pt x="4312" y="48717"/>
                  <a:pt x="3534" y="20936"/>
                </a:cubicBezTo>
                <a:lnTo>
                  <a:pt x="3924" y="8444"/>
                </a:lnTo>
                <a:lnTo>
                  <a:pt x="72291" y="7146"/>
                </a:lnTo>
                <a:cubicBezTo>
                  <a:pt x="125549" y="5562"/>
                  <a:pt x="178727" y="3395"/>
                  <a:pt x="231770" y="4001"/>
                </a:cubicBezTo>
                <a:cubicBezTo>
                  <a:pt x="276048" y="4486"/>
                  <a:pt x="320207" y="13579"/>
                  <a:pt x="364602" y="11882"/>
                </a:cubicBezTo>
                <a:cubicBezTo>
                  <a:pt x="499146" y="6911"/>
                  <a:pt x="633749" y="8548"/>
                  <a:pt x="768233" y="2061"/>
                </a:cubicBezTo>
                <a:cubicBezTo>
                  <a:pt x="801007" y="-37"/>
                  <a:pt x="833840" y="-532"/>
                  <a:pt x="866622" y="57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163C3609-48D8-42DB-AD9E-61699A6F13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101259" y="3064916"/>
            <a:ext cx="1442437" cy="1477990"/>
          </a:xfrm>
          <a:custGeom>
            <a:avLst/>
            <a:gdLst>
              <a:gd name="connsiteX0" fmla="*/ 866623 w 1442437"/>
              <a:gd name="connsiteY0" fmla="*/ 571 h 1477990"/>
              <a:gd name="connsiteX1" fmla="*/ 964707 w 1442437"/>
              <a:gd name="connsiteY1" fmla="*/ 8669 h 1477990"/>
              <a:gd name="connsiteX2" fmla="*/ 1111826 w 1442437"/>
              <a:gd name="connsiteY2" fmla="*/ 8366 h 1477990"/>
              <a:gd name="connsiteX3" fmla="*/ 1290056 w 1442437"/>
              <a:gd name="connsiteY3" fmla="*/ 8730 h 1477990"/>
              <a:gd name="connsiteX4" fmla="*/ 1417398 w 1442437"/>
              <a:gd name="connsiteY4" fmla="*/ 6608 h 1477990"/>
              <a:gd name="connsiteX5" fmla="*/ 1442437 w 1442437"/>
              <a:gd name="connsiteY5" fmla="*/ 5718 h 1477990"/>
              <a:gd name="connsiteX6" fmla="*/ 1442437 w 1442437"/>
              <a:gd name="connsiteY6" fmla="*/ 1476401 h 1477990"/>
              <a:gd name="connsiteX7" fmla="*/ 1386857 w 1442437"/>
              <a:gd name="connsiteY7" fmla="*/ 1477990 h 1477990"/>
              <a:gd name="connsiteX8" fmla="*/ 1169378 w 1442437"/>
              <a:gd name="connsiteY8" fmla="*/ 1477990 h 1477990"/>
              <a:gd name="connsiteX9" fmla="*/ 1019262 w 1442437"/>
              <a:gd name="connsiteY9" fmla="*/ 1464424 h 1477990"/>
              <a:gd name="connsiteX10" fmla="*/ 859951 w 1442437"/>
              <a:gd name="connsiteY10" fmla="*/ 1471898 h 1477990"/>
              <a:gd name="connsiteX11" fmla="*/ 745859 w 1442437"/>
              <a:gd name="connsiteY11" fmla="*/ 1477990 h 1477990"/>
              <a:gd name="connsiteX12" fmla="*/ 591014 w 1442437"/>
              <a:gd name="connsiteY12" fmla="*/ 1477990 h 1477990"/>
              <a:gd name="connsiteX13" fmla="*/ 500701 w 1442437"/>
              <a:gd name="connsiteY13" fmla="*/ 1474455 h 1477990"/>
              <a:gd name="connsiteX14" fmla="*/ 234329 w 1442437"/>
              <a:gd name="connsiteY14" fmla="*/ 1468257 h 1477990"/>
              <a:gd name="connsiteX15" fmla="*/ 183687 w 1442437"/>
              <a:gd name="connsiteY15" fmla="*/ 1476228 h 1477990"/>
              <a:gd name="connsiteX16" fmla="*/ 170933 w 1442437"/>
              <a:gd name="connsiteY16" fmla="*/ 1477990 h 1477990"/>
              <a:gd name="connsiteX17" fmla="*/ 13439 w 1442437"/>
              <a:gd name="connsiteY17" fmla="*/ 1477990 h 1477990"/>
              <a:gd name="connsiteX18" fmla="*/ 15316 w 1442437"/>
              <a:gd name="connsiteY18" fmla="*/ 1462749 h 1477990"/>
              <a:gd name="connsiteX19" fmla="*/ 11892 w 1442437"/>
              <a:gd name="connsiteY19" fmla="*/ 1410409 h 1477990"/>
              <a:gd name="connsiteX20" fmla="*/ 6412 w 1442437"/>
              <a:gd name="connsiteY20" fmla="*/ 1244508 h 1477990"/>
              <a:gd name="connsiteX21" fmla="*/ 6850 w 1442437"/>
              <a:gd name="connsiteY21" fmla="*/ 1119455 h 1477990"/>
              <a:gd name="connsiteX22" fmla="*/ 6850 w 1442437"/>
              <a:gd name="connsiteY22" fmla="*/ 1060773 h 1477990"/>
              <a:gd name="connsiteX23" fmla="*/ 9699 w 1442437"/>
              <a:gd name="connsiteY23" fmla="*/ 982321 h 1477990"/>
              <a:gd name="connsiteX24" fmla="*/ 4220 w 1442437"/>
              <a:gd name="connsiteY24" fmla="*/ 947592 h 1477990"/>
              <a:gd name="connsiteX25" fmla="*/ 6904 w 1442437"/>
              <a:gd name="connsiteY25" fmla="*/ 858680 h 1477990"/>
              <a:gd name="connsiteX26" fmla="*/ 9809 w 1442437"/>
              <a:gd name="connsiteY26" fmla="*/ 755960 h 1477990"/>
              <a:gd name="connsiteX27" fmla="*/ 10248 w 1442437"/>
              <a:gd name="connsiteY27" fmla="*/ 673166 h 1477990"/>
              <a:gd name="connsiteX28" fmla="*/ 11453 w 1442437"/>
              <a:gd name="connsiteY28" fmla="*/ 516733 h 1477990"/>
              <a:gd name="connsiteX29" fmla="*/ 10466 w 1442437"/>
              <a:gd name="connsiteY29" fmla="*/ 425571 h 1477990"/>
              <a:gd name="connsiteX30" fmla="*/ 10466 w 1442437"/>
              <a:gd name="connsiteY30" fmla="*/ 216366 h 1477990"/>
              <a:gd name="connsiteX31" fmla="*/ 10796 w 1442437"/>
              <a:gd name="connsiteY31" fmla="*/ 104023 h 1477990"/>
              <a:gd name="connsiteX32" fmla="*/ 3535 w 1442437"/>
              <a:gd name="connsiteY32" fmla="*/ 20936 h 1477990"/>
              <a:gd name="connsiteX33" fmla="*/ 3925 w 1442437"/>
              <a:gd name="connsiteY33" fmla="*/ 8444 h 1477990"/>
              <a:gd name="connsiteX34" fmla="*/ 72292 w 1442437"/>
              <a:gd name="connsiteY34" fmla="*/ 7146 h 1477990"/>
              <a:gd name="connsiteX35" fmla="*/ 231771 w 1442437"/>
              <a:gd name="connsiteY35" fmla="*/ 4001 h 1477990"/>
              <a:gd name="connsiteX36" fmla="*/ 364603 w 1442437"/>
              <a:gd name="connsiteY36" fmla="*/ 11882 h 1477990"/>
              <a:gd name="connsiteX37" fmla="*/ 768234 w 1442437"/>
              <a:gd name="connsiteY37" fmla="*/ 2061 h 1477990"/>
              <a:gd name="connsiteX38" fmla="*/ 866623 w 1442437"/>
              <a:gd name="connsiteY38" fmla="*/ 571 h 14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442437" h="1477990">
                <a:moveTo>
                  <a:pt x="866623" y="571"/>
                </a:moveTo>
                <a:cubicBezTo>
                  <a:pt x="899406" y="1673"/>
                  <a:pt x="932137" y="4374"/>
                  <a:pt x="964707" y="8669"/>
                </a:cubicBezTo>
                <a:cubicBezTo>
                  <a:pt x="1013530" y="15823"/>
                  <a:pt x="1062767" y="11397"/>
                  <a:pt x="1111826" y="8366"/>
                </a:cubicBezTo>
                <a:cubicBezTo>
                  <a:pt x="1171217" y="4668"/>
                  <a:pt x="1230548" y="2667"/>
                  <a:pt x="1290056" y="8730"/>
                </a:cubicBezTo>
                <a:cubicBezTo>
                  <a:pt x="1332385" y="13094"/>
                  <a:pt x="1374950" y="9033"/>
                  <a:pt x="1417398" y="6608"/>
                </a:cubicBezTo>
                <a:lnTo>
                  <a:pt x="1442437" y="5718"/>
                </a:lnTo>
                <a:lnTo>
                  <a:pt x="1442437" y="1476401"/>
                </a:lnTo>
                <a:lnTo>
                  <a:pt x="1386857" y="1477990"/>
                </a:lnTo>
                <a:lnTo>
                  <a:pt x="1169378" y="1477990"/>
                </a:lnTo>
                <a:lnTo>
                  <a:pt x="1019262" y="1464424"/>
                </a:lnTo>
                <a:cubicBezTo>
                  <a:pt x="966129" y="1463273"/>
                  <a:pt x="912949" y="1465762"/>
                  <a:pt x="859951" y="1471898"/>
                </a:cubicBezTo>
                <a:lnTo>
                  <a:pt x="745859" y="1477990"/>
                </a:lnTo>
                <a:lnTo>
                  <a:pt x="591014" y="1477990"/>
                </a:lnTo>
                <a:lnTo>
                  <a:pt x="500701" y="1474455"/>
                </a:lnTo>
                <a:cubicBezTo>
                  <a:pt x="412072" y="1467172"/>
                  <a:pt x="323262" y="1461748"/>
                  <a:pt x="234329" y="1468257"/>
                </a:cubicBezTo>
                <a:cubicBezTo>
                  <a:pt x="217302" y="1469536"/>
                  <a:pt x="200487" y="1472964"/>
                  <a:pt x="183687" y="1476228"/>
                </a:cubicBezTo>
                <a:lnTo>
                  <a:pt x="170933" y="1477990"/>
                </a:lnTo>
                <a:lnTo>
                  <a:pt x="13439" y="1477990"/>
                </a:lnTo>
                <a:lnTo>
                  <a:pt x="15316" y="1462749"/>
                </a:lnTo>
                <a:cubicBezTo>
                  <a:pt x="16577" y="1445267"/>
                  <a:pt x="16193" y="1427772"/>
                  <a:pt x="11892" y="1410409"/>
                </a:cubicBezTo>
                <a:cubicBezTo>
                  <a:pt x="-1808" y="1355230"/>
                  <a:pt x="932" y="1300104"/>
                  <a:pt x="6412" y="1244508"/>
                </a:cubicBezTo>
                <a:cubicBezTo>
                  <a:pt x="10522" y="1203137"/>
                  <a:pt x="15070" y="1161296"/>
                  <a:pt x="6850" y="1119455"/>
                </a:cubicBezTo>
                <a:cubicBezTo>
                  <a:pt x="3316" y="1100041"/>
                  <a:pt x="3316" y="1080187"/>
                  <a:pt x="6850" y="1060773"/>
                </a:cubicBezTo>
                <a:cubicBezTo>
                  <a:pt x="11124" y="1034622"/>
                  <a:pt x="15179" y="1008733"/>
                  <a:pt x="9699" y="982321"/>
                </a:cubicBezTo>
                <a:cubicBezTo>
                  <a:pt x="7289" y="970815"/>
                  <a:pt x="5481" y="959204"/>
                  <a:pt x="4220" y="947592"/>
                </a:cubicBezTo>
                <a:cubicBezTo>
                  <a:pt x="1710" y="917948"/>
                  <a:pt x="2609" y="888136"/>
                  <a:pt x="6904" y="858680"/>
                </a:cubicBezTo>
                <a:cubicBezTo>
                  <a:pt x="11015" y="824475"/>
                  <a:pt x="4329" y="790061"/>
                  <a:pt x="9809" y="755960"/>
                </a:cubicBezTo>
                <a:cubicBezTo>
                  <a:pt x="13700" y="728497"/>
                  <a:pt x="13848" y="700667"/>
                  <a:pt x="10248" y="673166"/>
                </a:cubicBezTo>
                <a:cubicBezTo>
                  <a:pt x="3770" y="621179"/>
                  <a:pt x="4175" y="568621"/>
                  <a:pt x="11453" y="516733"/>
                </a:cubicBezTo>
                <a:cubicBezTo>
                  <a:pt x="15947" y="486450"/>
                  <a:pt x="18522" y="455279"/>
                  <a:pt x="10466" y="425571"/>
                </a:cubicBezTo>
                <a:cubicBezTo>
                  <a:pt x="-8494" y="355749"/>
                  <a:pt x="2576" y="285822"/>
                  <a:pt x="10466" y="216366"/>
                </a:cubicBezTo>
                <a:cubicBezTo>
                  <a:pt x="15262" y="179065"/>
                  <a:pt x="15371" y="141350"/>
                  <a:pt x="10796" y="104023"/>
                </a:cubicBezTo>
                <a:cubicBezTo>
                  <a:pt x="6735" y="76457"/>
                  <a:pt x="4313" y="48717"/>
                  <a:pt x="3535" y="20936"/>
                </a:cubicBezTo>
                <a:lnTo>
                  <a:pt x="3925" y="8444"/>
                </a:lnTo>
                <a:lnTo>
                  <a:pt x="72292" y="7146"/>
                </a:lnTo>
                <a:cubicBezTo>
                  <a:pt x="125550" y="5562"/>
                  <a:pt x="178728" y="3395"/>
                  <a:pt x="231771" y="4001"/>
                </a:cubicBezTo>
                <a:cubicBezTo>
                  <a:pt x="276049" y="4486"/>
                  <a:pt x="320208" y="13579"/>
                  <a:pt x="364603" y="11882"/>
                </a:cubicBezTo>
                <a:cubicBezTo>
                  <a:pt x="499147" y="6911"/>
                  <a:pt x="633750" y="8548"/>
                  <a:pt x="768234" y="2061"/>
                </a:cubicBezTo>
                <a:cubicBezTo>
                  <a:pt x="801008" y="-37"/>
                  <a:pt x="833841" y="-532"/>
                  <a:pt x="866623" y="57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2B03F1E7-A2BE-4059-85FC-6546945FA3F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70488" y="3064916"/>
            <a:ext cx="1455507" cy="1477990"/>
          </a:xfrm>
          <a:custGeom>
            <a:avLst/>
            <a:gdLst>
              <a:gd name="connsiteX0" fmla="*/ 100458 w 1455507"/>
              <a:gd name="connsiteY0" fmla="*/ 0 h 1477990"/>
              <a:gd name="connsiteX1" fmla="*/ 258284 w 1455507"/>
              <a:gd name="connsiteY1" fmla="*/ 0 h 1477990"/>
              <a:gd name="connsiteX2" fmla="*/ 290610 w 1455507"/>
              <a:gd name="connsiteY2" fmla="*/ 2318 h 1477990"/>
              <a:gd name="connsiteX3" fmla="*/ 357070 w 1455507"/>
              <a:gd name="connsiteY3" fmla="*/ 5440 h 1477990"/>
              <a:gd name="connsiteX4" fmla="*/ 558908 w 1455507"/>
              <a:gd name="connsiteY4" fmla="*/ 1098 h 1477990"/>
              <a:gd name="connsiteX5" fmla="*/ 599348 w 1455507"/>
              <a:gd name="connsiteY5" fmla="*/ 0 h 1477990"/>
              <a:gd name="connsiteX6" fmla="*/ 930201 w 1455507"/>
              <a:gd name="connsiteY6" fmla="*/ 0 h 1477990"/>
              <a:gd name="connsiteX7" fmla="*/ 957174 w 1455507"/>
              <a:gd name="connsiteY7" fmla="*/ 2227 h 1477990"/>
              <a:gd name="connsiteX8" fmla="*/ 1104293 w 1455507"/>
              <a:gd name="connsiteY8" fmla="*/ 1924 h 1477990"/>
              <a:gd name="connsiteX9" fmla="*/ 1153561 w 1455507"/>
              <a:gd name="connsiteY9" fmla="*/ 0 h 1477990"/>
              <a:gd name="connsiteX10" fmla="*/ 1229432 w 1455507"/>
              <a:gd name="connsiteY10" fmla="*/ 0 h 1477990"/>
              <a:gd name="connsiteX11" fmla="*/ 1282523 w 1455507"/>
              <a:gd name="connsiteY11" fmla="*/ 2288 h 1477990"/>
              <a:gd name="connsiteX12" fmla="*/ 1409865 w 1455507"/>
              <a:gd name="connsiteY12" fmla="*/ 166 h 1477990"/>
              <a:gd name="connsiteX13" fmla="*/ 1414535 w 1455507"/>
              <a:gd name="connsiteY13" fmla="*/ 0 h 1477990"/>
              <a:gd name="connsiteX14" fmla="*/ 1446877 w 1455507"/>
              <a:gd name="connsiteY14" fmla="*/ 0 h 1477990"/>
              <a:gd name="connsiteX15" fmla="*/ 1441986 w 1455507"/>
              <a:gd name="connsiteY15" fmla="*/ 87863 h 1477990"/>
              <a:gd name="connsiteX16" fmla="*/ 1446522 w 1455507"/>
              <a:gd name="connsiteY16" fmla="*/ 192281 h 1477990"/>
              <a:gd name="connsiteX17" fmla="*/ 1449083 w 1455507"/>
              <a:gd name="connsiteY17" fmla="*/ 384757 h 1477990"/>
              <a:gd name="connsiteX18" fmla="*/ 1445075 w 1455507"/>
              <a:gd name="connsiteY18" fmla="*/ 558660 h 1477990"/>
              <a:gd name="connsiteX19" fmla="*/ 1453480 w 1455507"/>
              <a:gd name="connsiteY19" fmla="*/ 618392 h 1477990"/>
              <a:gd name="connsiteX20" fmla="*/ 1443851 w 1455507"/>
              <a:gd name="connsiteY20" fmla="*/ 900580 h 1477990"/>
              <a:gd name="connsiteX21" fmla="*/ 1445131 w 1455507"/>
              <a:gd name="connsiteY21" fmla="*/ 1003252 h 1477990"/>
              <a:gd name="connsiteX22" fmla="*/ 1448470 w 1455507"/>
              <a:gd name="connsiteY22" fmla="*/ 1090546 h 1477990"/>
              <a:gd name="connsiteX23" fmla="*/ 1446188 w 1455507"/>
              <a:gd name="connsiteY23" fmla="*/ 1168120 h 1477990"/>
              <a:gd name="connsiteX24" fmla="*/ 1454190 w 1455507"/>
              <a:gd name="connsiteY24" fmla="*/ 1273576 h 1477990"/>
              <a:gd name="connsiteX25" fmla="*/ 1455507 w 1455507"/>
              <a:gd name="connsiteY25" fmla="*/ 1324327 h 1477990"/>
              <a:gd name="connsiteX26" fmla="*/ 1455507 w 1455507"/>
              <a:gd name="connsiteY26" fmla="*/ 1427362 h 1477990"/>
              <a:gd name="connsiteX27" fmla="*/ 1451365 w 1455507"/>
              <a:gd name="connsiteY27" fmla="*/ 1465458 h 1477990"/>
              <a:gd name="connsiteX28" fmla="*/ 1450774 w 1455507"/>
              <a:gd name="connsiteY28" fmla="*/ 1469667 h 1477990"/>
              <a:gd name="connsiteX29" fmla="*/ 1448719 w 1455507"/>
              <a:gd name="connsiteY29" fmla="*/ 1469564 h 1477990"/>
              <a:gd name="connsiteX30" fmla="*/ 1351167 w 1455507"/>
              <a:gd name="connsiteY30" fmla="*/ 1472353 h 1477990"/>
              <a:gd name="connsiteX31" fmla="*/ 1170753 w 1455507"/>
              <a:gd name="connsiteY31" fmla="*/ 1472353 h 1477990"/>
              <a:gd name="connsiteX32" fmla="*/ 852418 w 1455507"/>
              <a:gd name="connsiteY32" fmla="*/ 1465456 h 1477990"/>
              <a:gd name="connsiteX33" fmla="*/ 493168 w 1455507"/>
              <a:gd name="connsiteY33" fmla="*/ 1468013 h 1477990"/>
              <a:gd name="connsiteX34" fmla="*/ 226796 w 1455507"/>
              <a:gd name="connsiteY34" fmla="*/ 1461815 h 1477990"/>
              <a:gd name="connsiteX35" fmla="*/ 125602 w 1455507"/>
              <a:gd name="connsiteY35" fmla="*/ 1476769 h 1477990"/>
              <a:gd name="connsiteX36" fmla="*/ 5112 w 1455507"/>
              <a:gd name="connsiteY36" fmla="*/ 1477990 h 1477990"/>
              <a:gd name="connsiteX37" fmla="*/ 7783 w 1455507"/>
              <a:gd name="connsiteY37" fmla="*/ 1456307 h 1477990"/>
              <a:gd name="connsiteX38" fmla="*/ 4359 w 1455507"/>
              <a:gd name="connsiteY38" fmla="*/ 1403967 h 1477990"/>
              <a:gd name="connsiteX39" fmla="*/ 295 w 1455507"/>
              <a:gd name="connsiteY39" fmla="*/ 1370091 h 1477990"/>
              <a:gd name="connsiteX40" fmla="*/ 295 w 1455507"/>
              <a:gd name="connsiteY40" fmla="*/ 1219835 h 1477990"/>
              <a:gd name="connsiteX41" fmla="*/ 3722 w 1455507"/>
              <a:gd name="connsiteY41" fmla="*/ 1175716 h 1477990"/>
              <a:gd name="connsiteX42" fmla="*/ 295 w 1455507"/>
              <a:gd name="connsiteY42" fmla="*/ 1126935 h 1477990"/>
              <a:gd name="connsiteX43" fmla="*/ 295 w 1455507"/>
              <a:gd name="connsiteY43" fmla="*/ 1046801 h 1477990"/>
              <a:gd name="connsiteX44" fmla="*/ 4400 w 1455507"/>
              <a:gd name="connsiteY44" fmla="*/ 1015203 h 1477990"/>
              <a:gd name="connsiteX45" fmla="*/ 2166 w 1455507"/>
              <a:gd name="connsiteY45" fmla="*/ 975879 h 1477990"/>
              <a:gd name="connsiteX46" fmla="*/ 295 w 1455507"/>
              <a:gd name="connsiteY46" fmla="*/ 964020 h 1477990"/>
              <a:gd name="connsiteX47" fmla="*/ 295 w 1455507"/>
              <a:gd name="connsiteY47" fmla="*/ 801667 h 1477990"/>
              <a:gd name="connsiteX48" fmla="*/ 310 w 1455507"/>
              <a:gd name="connsiteY48" fmla="*/ 800839 h 1477990"/>
              <a:gd name="connsiteX49" fmla="*/ 2276 w 1455507"/>
              <a:gd name="connsiteY49" fmla="*/ 749518 h 1477990"/>
              <a:gd name="connsiteX50" fmla="*/ 2715 w 1455507"/>
              <a:gd name="connsiteY50" fmla="*/ 666724 h 1477990"/>
              <a:gd name="connsiteX51" fmla="*/ 295 w 1455507"/>
              <a:gd name="connsiteY51" fmla="*/ 625158 h 1477990"/>
              <a:gd name="connsiteX52" fmla="*/ 295 w 1455507"/>
              <a:gd name="connsiteY52" fmla="*/ 559484 h 1477990"/>
              <a:gd name="connsiteX53" fmla="*/ 3920 w 1455507"/>
              <a:gd name="connsiteY53" fmla="*/ 510291 h 1477990"/>
              <a:gd name="connsiteX54" fmla="*/ 2933 w 1455507"/>
              <a:gd name="connsiteY54" fmla="*/ 419129 h 1477990"/>
              <a:gd name="connsiteX55" fmla="*/ 295 w 1455507"/>
              <a:gd name="connsiteY55" fmla="*/ 403959 h 1477990"/>
              <a:gd name="connsiteX56" fmla="*/ 295 w 1455507"/>
              <a:gd name="connsiteY56" fmla="*/ 237294 h 1477990"/>
              <a:gd name="connsiteX57" fmla="*/ 2933 w 1455507"/>
              <a:gd name="connsiteY57" fmla="*/ 209924 h 1477990"/>
              <a:gd name="connsiteX58" fmla="*/ 3263 w 1455507"/>
              <a:gd name="connsiteY58" fmla="*/ 97581 h 1477990"/>
              <a:gd name="connsiteX59" fmla="*/ 295 w 1455507"/>
              <a:gd name="connsiteY59" fmla="*/ 63619 h 1477990"/>
              <a:gd name="connsiteX60" fmla="*/ 295 w 1455507"/>
              <a:gd name="connsiteY60" fmla="*/ 1928 h 1477990"/>
              <a:gd name="connsiteX61" fmla="*/ 64759 w 1455507"/>
              <a:gd name="connsiteY61" fmla="*/ 704 h 14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455507" h="1477990">
                <a:moveTo>
                  <a:pt x="100458" y="0"/>
                </a:moveTo>
                <a:lnTo>
                  <a:pt x="258284" y="0"/>
                </a:lnTo>
                <a:lnTo>
                  <a:pt x="290610" y="2318"/>
                </a:lnTo>
                <a:cubicBezTo>
                  <a:pt x="312734" y="4440"/>
                  <a:pt x="334873" y="6289"/>
                  <a:pt x="357070" y="5440"/>
                </a:cubicBezTo>
                <a:cubicBezTo>
                  <a:pt x="424342" y="2955"/>
                  <a:pt x="491629" y="2121"/>
                  <a:pt x="558908" y="1098"/>
                </a:cubicBezTo>
                <a:lnTo>
                  <a:pt x="599348" y="0"/>
                </a:lnTo>
                <a:lnTo>
                  <a:pt x="930201" y="0"/>
                </a:lnTo>
                <a:lnTo>
                  <a:pt x="957174" y="2227"/>
                </a:lnTo>
                <a:cubicBezTo>
                  <a:pt x="1005997" y="9381"/>
                  <a:pt x="1055234" y="4955"/>
                  <a:pt x="1104293" y="1924"/>
                </a:cubicBezTo>
                <a:lnTo>
                  <a:pt x="1153561" y="0"/>
                </a:lnTo>
                <a:lnTo>
                  <a:pt x="1229432" y="0"/>
                </a:lnTo>
                <a:lnTo>
                  <a:pt x="1282523" y="2288"/>
                </a:lnTo>
                <a:cubicBezTo>
                  <a:pt x="1324852" y="6652"/>
                  <a:pt x="1367417" y="2591"/>
                  <a:pt x="1409865" y="166"/>
                </a:cubicBezTo>
                <a:lnTo>
                  <a:pt x="1414535" y="0"/>
                </a:lnTo>
                <a:lnTo>
                  <a:pt x="1446877" y="0"/>
                </a:lnTo>
                <a:lnTo>
                  <a:pt x="1441986" y="87863"/>
                </a:lnTo>
                <a:cubicBezTo>
                  <a:pt x="1441527" y="122692"/>
                  <a:pt x="1442793" y="157509"/>
                  <a:pt x="1446522" y="192281"/>
                </a:cubicBezTo>
                <a:cubicBezTo>
                  <a:pt x="1452467" y="256325"/>
                  <a:pt x="1453324" y="320620"/>
                  <a:pt x="1449083" y="384757"/>
                </a:cubicBezTo>
                <a:cubicBezTo>
                  <a:pt x="1446133" y="442709"/>
                  <a:pt x="1438896" y="500570"/>
                  <a:pt x="1445075" y="558660"/>
                </a:cubicBezTo>
                <a:cubicBezTo>
                  <a:pt x="1447190" y="578647"/>
                  <a:pt x="1452311" y="598268"/>
                  <a:pt x="1453480" y="618392"/>
                </a:cubicBezTo>
                <a:cubicBezTo>
                  <a:pt x="1459046" y="712668"/>
                  <a:pt x="1450697" y="806624"/>
                  <a:pt x="1443851" y="900580"/>
                </a:cubicBezTo>
                <a:cubicBezTo>
                  <a:pt x="1441346" y="934804"/>
                  <a:pt x="1438284" y="969028"/>
                  <a:pt x="1445131" y="1003252"/>
                </a:cubicBezTo>
                <a:cubicBezTo>
                  <a:pt x="1450558" y="1032132"/>
                  <a:pt x="1451677" y="1061447"/>
                  <a:pt x="1448470" y="1090546"/>
                </a:cubicBezTo>
                <a:cubicBezTo>
                  <a:pt x="1445264" y="1116318"/>
                  <a:pt x="1444502" y="1142251"/>
                  <a:pt x="1446188" y="1168120"/>
                </a:cubicBezTo>
                <a:cubicBezTo>
                  <a:pt x="1449667" y="1203257"/>
                  <a:pt x="1452367" y="1238405"/>
                  <a:pt x="1454190" y="1273576"/>
                </a:cubicBezTo>
                <a:lnTo>
                  <a:pt x="1455507" y="1324327"/>
                </a:lnTo>
                <a:lnTo>
                  <a:pt x="1455507" y="1427362"/>
                </a:lnTo>
                <a:lnTo>
                  <a:pt x="1451365" y="1465458"/>
                </a:lnTo>
                <a:lnTo>
                  <a:pt x="1450774" y="1469667"/>
                </a:lnTo>
                <a:lnTo>
                  <a:pt x="1448719" y="1469564"/>
                </a:lnTo>
                <a:cubicBezTo>
                  <a:pt x="1416243" y="1471268"/>
                  <a:pt x="1383704" y="1471810"/>
                  <a:pt x="1351167" y="1472353"/>
                </a:cubicBezTo>
                <a:cubicBezTo>
                  <a:pt x="1291009" y="1473360"/>
                  <a:pt x="1230608" y="1482658"/>
                  <a:pt x="1170753" y="1472353"/>
                </a:cubicBezTo>
                <a:cubicBezTo>
                  <a:pt x="1065139" y="1455500"/>
                  <a:pt x="958414" y="1453183"/>
                  <a:pt x="852418" y="1465456"/>
                </a:cubicBezTo>
                <a:cubicBezTo>
                  <a:pt x="732873" y="1477389"/>
                  <a:pt x="612811" y="1478242"/>
                  <a:pt x="493168" y="1468013"/>
                </a:cubicBezTo>
                <a:cubicBezTo>
                  <a:pt x="404539" y="1460730"/>
                  <a:pt x="315729" y="1455306"/>
                  <a:pt x="226796" y="1461815"/>
                </a:cubicBezTo>
                <a:cubicBezTo>
                  <a:pt x="192742" y="1464372"/>
                  <a:pt x="159536" y="1475530"/>
                  <a:pt x="125602" y="1476769"/>
                </a:cubicBezTo>
                <a:lnTo>
                  <a:pt x="5112" y="1477990"/>
                </a:lnTo>
                <a:lnTo>
                  <a:pt x="7783" y="1456307"/>
                </a:lnTo>
                <a:cubicBezTo>
                  <a:pt x="9044" y="1438825"/>
                  <a:pt x="8660" y="1421330"/>
                  <a:pt x="4359" y="1403967"/>
                </a:cubicBezTo>
                <a:lnTo>
                  <a:pt x="295" y="1370091"/>
                </a:lnTo>
                <a:lnTo>
                  <a:pt x="295" y="1219835"/>
                </a:lnTo>
                <a:lnTo>
                  <a:pt x="3722" y="1175716"/>
                </a:lnTo>
                <a:lnTo>
                  <a:pt x="295" y="1126935"/>
                </a:lnTo>
                <a:lnTo>
                  <a:pt x="295" y="1046801"/>
                </a:lnTo>
                <a:lnTo>
                  <a:pt x="4400" y="1015203"/>
                </a:lnTo>
                <a:cubicBezTo>
                  <a:pt x="5263" y="1002160"/>
                  <a:pt x="4906" y="989085"/>
                  <a:pt x="2166" y="975879"/>
                </a:cubicBezTo>
                <a:lnTo>
                  <a:pt x="295" y="964020"/>
                </a:lnTo>
                <a:lnTo>
                  <a:pt x="295" y="801667"/>
                </a:lnTo>
                <a:lnTo>
                  <a:pt x="310" y="800839"/>
                </a:lnTo>
                <a:cubicBezTo>
                  <a:pt x="-163" y="783697"/>
                  <a:pt x="-464" y="766569"/>
                  <a:pt x="2276" y="749518"/>
                </a:cubicBezTo>
                <a:cubicBezTo>
                  <a:pt x="6167" y="722055"/>
                  <a:pt x="6315" y="694225"/>
                  <a:pt x="2715" y="666724"/>
                </a:cubicBezTo>
                <a:lnTo>
                  <a:pt x="295" y="625158"/>
                </a:lnTo>
                <a:lnTo>
                  <a:pt x="295" y="559484"/>
                </a:lnTo>
                <a:lnTo>
                  <a:pt x="3920" y="510291"/>
                </a:lnTo>
                <a:cubicBezTo>
                  <a:pt x="8414" y="480008"/>
                  <a:pt x="10989" y="448837"/>
                  <a:pt x="2933" y="419129"/>
                </a:cubicBezTo>
                <a:lnTo>
                  <a:pt x="295" y="403959"/>
                </a:lnTo>
                <a:lnTo>
                  <a:pt x="295" y="237294"/>
                </a:lnTo>
                <a:lnTo>
                  <a:pt x="2933" y="209924"/>
                </a:lnTo>
                <a:cubicBezTo>
                  <a:pt x="7729" y="172623"/>
                  <a:pt x="7838" y="134908"/>
                  <a:pt x="3263" y="97581"/>
                </a:cubicBezTo>
                <a:lnTo>
                  <a:pt x="295" y="63619"/>
                </a:lnTo>
                <a:lnTo>
                  <a:pt x="295" y="1928"/>
                </a:lnTo>
                <a:lnTo>
                  <a:pt x="64759" y="70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62C212D-2434-4610-A983-7FC587B517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09627" y="3064916"/>
            <a:ext cx="1447216" cy="1477990"/>
          </a:xfrm>
          <a:custGeom>
            <a:avLst/>
            <a:gdLst>
              <a:gd name="connsiteX0" fmla="*/ 107991 w 1447216"/>
              <a:gd name="connsiteY0" fmla="*/ 0 h 1477990"/>
              <a:gd name="connsiteX1" fmla="*/ 265817 w 1447216"/>
              <a:gd name="connsiteY1" fmla="*/ 0 h 1477990"/>
              <a:gd name="connsiteX2" fmla="*/ 298143 w 1447216"/>
              <a:gd name="connsiteY2" fmla="*/ 2318 h 1477990"/>
              <a:gd name="connsiteX3" fmla="*/ 364603 w 1447216"/>
              <a:gd name="connsiteY3" fmla="*/ 5440 h 1477990"/>
              <a:gd name="connsiteX4" fmla="*/ 566441 w 1447216"/>
              <a:gd name="connsiteY4" fmla="*/ 1098 h 1477990"/>
              <a:gd name="connsiteX5" fmla="*/ 606880 w 1447216"/>
              <a:gd name="connsiteY5" fmla="*/ 0 h 1477990"/>
              <a:gd name="connsiteX6" fmla="*/ 937733 w 1447216"/>
              <a:gd name="connsiteY6" fmla="*/ 0 h 1477990"/>
              <a:gd name="connsiteX7" fmla="*/ 964707 w 1447216"/>
              <a:gd name="connsiteY7" fmla="*/ 2227 h 1477990"/>
              <a:gd name="connsiteX8" fmla="*/ 1111826 w 1447216"/>
              <a:gd name="connsiteY8" fmla="*/ 1924 h 1477990"/>
              <a:gd name="connsiteX9" fmla="*/ 1161094 w 1447216"/>
              <a:gd name="connsiteY9" fmla="*/ 0 h 1477990"/>
              <a:gd name="connsiteX10" fmla="*/ 1236965 w 1447216"/>
              <a:gd name="connsiteY10" fmla="*/ 0 h 1477990"/>
              <a:gd name="connsiteX11" fmla="*/ 1290056 w 1447216"/>
              <a:gd name="connsiteY11" fmla="*/ 2288 h 1477990"/>
              <a:gd name="connsiteX12" fmla="*/ 1417398 w 1447216"/>
              <a:gd name="connsiteY12" fmla="*/ 166 h 1477990"/>
              <a:gd name="connsiteX13" fmla="*/ 1422068 w 1447216"/>
              <a:gd name="connsiteY13" fmla="*/ 0 h 1477990"/>
              <a:gd name="connsiteX14" fmla="*/ 1447216 w 1447216"/>
              <a:gd name="connsiteY14" fmla="*/ 0 h 1477990"/>
              <a:gd name="connsiteX15" fmla="*/ 1447216 w 1447216"/>
              <a:gd name="connsiteY15" fmla="*/ 1469823 h 1477990"/>
              <a:gd name="connsiteX16" fmla="*/ 1358700 w 1447216"/>
              <a:gd name="connsiteY16" fmla="*/ 1472353 h 1477990"/>
              <a:gd name="connsiteX17" fmla="*/ 1178286 w 1447216"/>
              <a:gd name="connsiteY17" fmla="*/ 1472353 h 1477990"/>
              <a:gd name="connsiteX18" fmla="*/ 859951 w 1447216"/>
              <a:gd name="connsiteY18" fmla="*/ 1465456 h 1477990"/>
              <a:gd name="connsiteX19" fmla="*/ 500701 w 1447216"/>
              <a:gd name="connsiteY19" fmla="*/ 1468013 h 1477990"/>
              <a:gd name="connsiteX20" fmla="*/ 234329 w 1447216"/>
              <a:gd name="connsiteY20" fmla="*/ 1461815 h 1477990"/>
              <a:gd name="connsiteX21" fmla="*/ 133135 w 1447216"/>
              <a:gd name="connsiteY21" fmla="*/ 1476769 h 1477990"/>
              <a:gd name="connsiteX22" fmla="*/ 12645 w 1447216"/>
              <a:gd name="connsiteY22" fmla="*/ 1477990 h 1477990"/>
              <a:gd name="connsiteX23" fmla="*/ 15316 w 1447216"/>
              <a:gd name="connsiteY23" fmla="*/ 1456307 h 1477990"/>
              <a:gd name="connsiteX24" fmla="*/ 11892 w 1447216"/>
              <a:gd name="connsiteY24" fmla="*/ 1403967 h 1477990"/>
              <a:gd name="connsiteX25" fmla="*/ 6412 w 1447216"/>
              <a:gd name="connsiteY25" fmla="*/ 1238066 h 1477990"/>
              <a:gd name="connsiteX26" fmla="*/ 6850 w 1447216"/>
              <a:gd name="connsiteY26" fmla="*/ 1113013 h 1477990"/>
              <a:gd name="connsiteX27" fmla="*/ 6850 w 1447216"/>
              <a:gd name="connsiteY27" fmla="*/ 1054331 h 1477990"/>
              <a:gd name="connsiteX28" fmla="*/ 9699 w 1447216"/>
              <a:gd name="connsiteY28" fmla="*/ 975879 h 1477990"/>
              <a:gd name="connsiteX29" fmla="*/ 4220 w 1447216"/>
              <a:gd name="connsiteY29" fmla="*/ 941150 h 1477990"/>
              <a:gd name="connsiteX30" fmla="*/ 6904 w 1447216"/>
              <a:gd name="connsiteY30" fmla="*/ 852238 h 1477990"/>
              <a:gd name="connsiteX31" fmla="*/ 9809 w 1447216"/>
              <a:gd name="connsiteY31" fmla="*/ 749518 h 1477990"/>
              <a:gd name="connsiteX32" fmla="*/ 10248 w 1447216"/>
              <a:gd name="connsiteY32" fmla="*/ 666724 h 1477990"/>
              <a:gd name="connsiteX33" fmla="*/ 11453 w 1447216"/>
              <a:gd name="connsiteY33" fmla="*/ 510291 h 1477990"/>
              <a:gd name="connsiteX34" fmla="*/ 10466 w 1447216"/>
              <a:gd name="connsiteY34" fmla="*/ 419129 h 1477990"/>
              <a:gd name="connsiteX35" fmla="*/ 10466 w 1447216"/>
              <a:gd name="connsiteY35" fmla="*/ 209924 h 1477990"/>
              <a:gd name="connsiteX36" fmla="*/ 10796 w 1447216"/>
              <a:gd name="connsiteY36" fmla="*/ 97581 h 1477990"/>
              <a:gd name="connsiteX37" fmla="*/ 3535 w 1447216"/>
              <a:gd name="connsiteY37" fmla="*/ 14494 h 1477990"/>
              <a:gd name="connsiteX38" fmla="*/ 3925 w 1447216"/>
              <a:gd name="connsiteY38" fmla="*/ 2002 h 1477990"/>
              <a:gd name="connsiteX39" fmla="*/ 72292 w 1447216"/>
              <a:gd name="connsiteY39" fmla="*/ 704 h 14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47216" h="1477990">
                <a:moveTo>
                  <a:pt x="107991" y="0"/>
                </a:moveTo>
                <a:lnTo>
                  <a:pt x="265817" y="0"/>
                </a:lnTo>
                <a:lnTo>
                  <a:pt x="298143" y="2318"/>
                </a:lnTo>
                <a:cubicBezTo>
                  <a:pt x="320267" y="4440"/>
                  <a:pt x="342406" y="6289"/>
                  <a:pt x="364603" y="5440"/>
                </a:cubicBezTo>
                <a:cubicBezTo>
                  <a:pt x="431875" y="2955"/>
                  <a:pt x="499162" y="2121"/>
                  <a:pt x="566441" y="1098"/>
                </a:cubicBezTo>
                <a:lnTo>
                  <a:pt x="606880" y="0"/>
                </a:lnTo>
                <a:lnTo>
                  <a:pt x="937733" y="0"/>
                </a:lnTo>
                <a:lnTo>
                  <a:pt x="964707" y="2227"/>
                </a:lnTo>
                <a:cubicBezTo>
                  <a:pt x="1013530" y="9381"/>
                  <a:pt x="1062767" y="4955"/>
                  <a:pt x="1111826" y="1924"/>
                </a:cubicBezTo>
                <a:lnTo>
                  <a:pt x="1161094" y="0"/>
                </a:lnTo>
                <a:lnTo>
                  <a:pt x="1236965" y="0"/>
                </a:lnTo>
                <a:lnTo>
                  <a:pt x="1290056" y="2288"/>
                </a:lnTo>
                <a:cubicBezTo>
                  <a:pt x="1332385" y="6652"/>
                  <a:pt x="1374950" y="2591"/>
                  <a:pt x="1417398" y="166"/>
                </a:cubicBezTo>
                <a:lnTo>
                  <a:pt x="1422068" y="0"/>
                </a:lnTo>
                <a:lnTo>
                  <a:pt x="1447216" y="0"/>
                </a:lnTo>
                <a:lnTo>
                  <a:pt x="1447216" y="1469823"/>
                </a:lnTo>
                <a:lnTo>
                  <a:pt x="1358700" y="1472353"/>
                </a:lnTo>
                <a:cubicBezTo>
                  <a:pt x="1298542" y="1473360"/>
                  <a:pt x="1238141" y="1482658"/>
                  <a:pt x="1178286" y="1472353"/>
                </a:cubicBezTo>
                <a:cubicBezTo>
                  <a:pt x="1072672" y="1455500"/>
                  <a:pt x="965947" y="1453183"/>
                  <a:pt x="859951" y="1465456"/>
                </a:cubicBezTo>
                <a:cubicBezTo>
                  <a:pt x="740406" y="1477389"/>
                  <a:pt x="620344" y="1478242"/>
                  <a:pt x="500701" y="1468013"/>
                </a:cubicBezTo>
                <a:cubicBezTo>
                  <a:pt x="412072" y="1460730"/>
                  <a:pt x="323262" y="1455306"/>
                  <a:pt x="234329" y="1461815"/>
                </a:cubicBezTo>
                <a:cubicBezTo>
                  <a:pt x="200275" y="1464372"/>
                  <a:pt x="167069" y="1475530"/>
                  <a:pt x="133135" y="1476769"/>
                </a:cubicBezTo>
                <a:lnTo>
                  <a:pt x="12645" y="1477990"/>
                </a:lnTo>
                <a:lnTo>
                  <a:pt x="15316" y="1456307"/>
                </a:lnTo>
                <a:cubicBezTo>
                  <a:pt x="16577" y="1438825"/>
                  <a:pt x="16193" y="1421330"/>
                  <a:pt x="11892" y="1403967"/>
                </a:cubicBezTo>
                <a:cubicBezTo>
                  <a:pt x="-1808" y="1348788"/>
                  <a:pt x="932" y="1293662"/>
                  <a:pt x="6412" y="1238066"/>
                </a:cubicBezTo>
                <a:cubicBezTo>
                  <a:pt x="10522" y="1196695"/>
                  <a:pt x="15070" y="1154854"/>
                  <a:pt x="6850" y="1113013"/>
                </a:cubicBezTo>
                <a:cubicBezTo>
                  <a:pt x="3316" y="1093599"/>
                  <a:pt x="3316" y="1073745"/>
                  <a:pt x="6850" y="1054331"/>
                </a:cubicBezTo>
                <a:cubicBezTo>
                  <a:pt x="11124" y="1028180"/>
                  <a:pt x="15179" y="1002291"/>
                  <a:pt x="9699" y="975879"/>
                </a:cubicBezTo>
                <a:cubicBezTo>
                  <a:pt x="7289" y="964373"/>
                  <a:pt x="5481" y="952762"/>
                  <a:pt x="4220" y="941150"/>
                </a:cubicBezTo>
                <a:cubicBezTo>
                  <a:pt x="1710" y="911506"/>
                  <a:pt x="2609" y="881694"/>
                  <a:pt x="6904" y="852238"/>
                </a:cubicBezTo>
                <a:cubicBezTo>
                  <a:pt x="11015" y="818033"/>
                  <a:pt x="4329" y="783619"/>
                  <a:pt x="9809" y="749518"/>
                </a:cubicBezTo>
                <a:cubicBezTo>
                  <a:pt x="13700" y="722055"/>
                  <a:pt x="13848" y="694225"/>
                  <a:pt x="10248" y="666724"/>
                </a:cubicBezTo>
                <a:cubicBezTo>
                  <a:pt x="3770" y="614737"/>
                  <a:pt x="4175" y="562179"/>
                  <a:pt x="11453" y="510291"/>
                </a:cubicBezTo>
                <a:cubicBezTo>
                  <a:pt x="15947" y="480008"/>
                  <a:pt x="18522" y="448837"/>
                  <a:pt x="10466" y="419129"/>
                </a:cubicBezTo>
                <a:cubicBezTo>
                  <a:pt x="-8494" y="349307"/>
                  <a:pt x="2576" y="279380"/>
                  <a:pt x="10466" y="209924"/>
                </a:cubicBezTo>
                <a:cubicBezTo>
                  <a:pt x="15262" y="172623"/>
                  <a:pt x="15371" y="134908"/>
                  <a:pt x="10796" y="97581"/>
                </a:cubicBezTo>
                <a:cubicBezTo>
                  <a:pt x="6735" y="70015"/>
                  <a:pt x="4313" y="42275"/>
                  <a:pt x="3535" y="14494"/>
                </a:cubicBezTo>
                <a:lnTo>
                  <a:pt x="3925" y="2002"/>
                </a:lnTo>
                <a:lnTo>
                  <a:pt x="72292" y="70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2959C17-53EC-4A48-8276-E73A5CF125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304" y="3058476"/>
            <a:ext cx="1463039" cy="1484431"/>
          </a:xfrm>
          <a:custGeom>
            <a:avLst/>
            <a:gdLst>
              <a:gd name="connsiteX0" fmla="*/ 866623 w 1463039"/>
              <a:gd name="connsiteY0" fmla="*/ 570 h 1484431"/>
              <a:gd name="connsiteX1" fmla="*/ 964707 w 1463039"/>
              <a:gd name="connsiteY1" fmla="*/ 8668 h 1484431"/>
              <a:gd name="connsiteX2" fmla="*/ 1111826 w 1463039"/>
              <a:gd name="connsiteY2" fmla="*/ 8365 h 1484431"/>
              <a:gd name="connsiteX3" fmla="*/ 1290056 w 1463039"/>
              <a:gd name="connsiteY3" fmla="*/ 8729 h 1484431"/>
              <a:gd name="connsiteX4" fmla="*/ 1417398 w 1463039"/>
              <a:gd name="connsiteY4" fmla="*/ 6607 h 1484431"/>
              <a:gd name="connsiteX5" fmla="*/ 1454474 w 1463039"/>
              <a:gd name="connsiteY5" fmla="*/ 5289 h 1484431"/>
              <a:gd name="connsiteX6" fmla="*/ 1449519 w 1463039"/>
              <a:gd name="connsiteY6" fmla="*/ 94304 h 1484431"/>
              <a:gd name="connsiteX7" fmla="*/ 1454055 w 1463039"/>
              <a:gd name="connsiteY7" fmla="*/ 198722 h 1484431"/>
              <a:gd name="connsiteX8" fmla="*/ 1456616 w 1463039"/>
              <a:gd name="connsiteY8" fmla="*/ 391198 h 1484431"/>
              <a:gd name="connsiteX9" fmla="*/ 1452608 w 1463039"/>
              <a:gd name="connsiteY9" fmla="*/ 565101 h 1484431"/>
              <a:gd name="connsiteX10" fmla="*/ 1461013 w 1463039"/>
              <a:gd name="connsiteY10" fmla="*/ 624833 h 1484431"/>
              <a:gd name="connsiteX11" fmla="*/ 1451384 w 1463039"/>
              <a:gd name="connsiteY11" fmla="*/ 907021 h 1484431"/>
              <a:gd name="connsiteX12" fmla="*/ 1452664 w 1463039"/>
              <a:gd name="connsiteY12" fmla="*/ 1009693 h 1484431"/>
              <a:gd name="connsiteX13" fmla="*/ 1456003 w 1463039"/>
              <a:gd name="connsiteY13" fmla="*/ 1096987 h 1484431"/>
              <a:gd name="connsiteX14" fmla="*/ 1453721 w 1463039"/>
              <a:gd name="connsiteY14" fmla="*/ 1174561 h 1484431"/>
              <a:gd name="connsiteX15" fmla="*/ 1461723 w 1463039"/>
              <a:gd name="connsiteY15" fmla="*/ 1280017 h 1484431"/>
              <a:gd name="connsiteX16" fmla="*/ 1463039 w 1463039"/>
              <a:gd name="connsiteY16" fmla="*/ 1330730 h 1484431"/>
              <a:gd name="connsiteX17" fmla="*/ 1463039 w 1463039"/>
              <a:gd name="connsiteY17" fmla="*/ 1433812 h 1484431"/>
              <a:gd name="connsiteX18" fmla="*/ 1458898 w 1463039"/>
              <a:gd name="connsiteY18" fmla="*/ 1471899 h 1484431"/>
              <a:gd name="connsiteX19" fmla="*/ 1458307 w 1463039"/>
              <a:gd name="connsiteY19" fmla="*/ 1476108 h 1484431"/>
              <a:gd name="connsiteX20" fmla="*/ 1456252 w 1463039"/>
              <a:gd name="connsiteY20" fmla="*/ 1476005 h 1484431"/>
              <a:gd name="connsiteX21" fmla="*/ 1358700 w 1463039"/>
              <a:gd name="connsiteY21" fmla="*/ 1478794 h 1484431"/>
              <a:gd name="connsiteX22" fmla="*/ 1178286 w 1463039"/>
              <a:gd name="connsiteY22" fmla="*/ 1478794 h 1484431"/>
              <a:gd name="connsiteX23" fmla="*/ 859951 w 1463039"/>
              <a:gd name="connsiteY23" fmla="*/ 1471897 h 1484431"/>
              <a:gd name="connsiteX24" fmla="*/ 500701 w 1463039"/>
              <a:gd name="connsiteY24" fmla="*/ 1474454 h 1484431"/>
              <a:gd name="connsiteX25" fmla="*/ 234329 w 1463039"/>
              <a:gd name="connsiteY25" fmla="*/ 1468256 h 1484431"/>
              <a:gd name="connsiteX26" fmla="*/ 133135 w 1463039"/>
              <a:gd name="connsiteY26" fmla="*/ 1483210 h 1484431"/>
              <a:gd name="connsiteX27" fmla="*/ 12645 w 1463039"/>
              <a:gd name="connsiteY27" fmla="*/ 1484431 h 1484431"/>
              <a:gd name="connsiteX28" fmla="*/ 15316 w 1463039"/>
              <a:gd name="connsiteY28" fmla="*/ 1462748 h 1484431"/>
              <a:gd name="connsiteX29" fmla="*/ 11892 w 1463039"/>
              <a:gd name="connsiteY29" fmla="*/ 1410408 h 1484431"/>
              <a:gd name="connsiteX30" fmla="*/ 6412 w 1463039"/>
              <a:gd name="connsiteY30" fmla="*/ 1244507 h 1484431"/>
              <a:gd name="connsiteX31" fmla="*/ 6850 w 1463039"/>
              <a:gd name="connsiteY31" fmla="*/ 1119454 h 1484431"/>
              <a:gd name="connsiteX32" fmla="*/ 6850 w 1463039"/>
              <a:gd name="connsiteY32" fmla="*/ 1060772 h 1484431"/>
              <a:gd name="connsiteX33" fmla="*/ 9699 w 1463039"/>
              <a:gd name="connsiteY33" fmla="*/ 982320 h 1484431"/>
              <a:gd name="connsiteX34" fmla="*/ 4220 w 1463039"/>
              <a:gd name="connsiteY34" fmla="*/ 947591 h 1484431"/>
              <a:gd name="connsiteX35" fmla="*/ 6904 w 1463039"/>
              <a:gd name="connsiteY35" fmla="*/ 858679 h 1484431"/>
              <a:gd name="connsiteX36" fmla="*/ 9809 w 1463039"/>
              <a:gd name="connsiteY36" fmla="*/ 755959 h 1484431"/>
              <a:gd name="connsiteX37" fmla="*/ 10248 w 1463039"/>
              <a:gd name="connsiteY37" fmla="*/ 673165 h 1484431"/>
              <a:gd name="connsiteX38" fmla="*/ 11453 w 1463039"/>
              <a:gd name="connsiteY38" fmla="*/ 516732 h 1484431"/>
              <a:gd name="connsiteX39" fmla="*/ 10466 w 1463039"/>
              <a:gd name="connsiteY39" fmla="*/ 425570 h 1484431"/>
              <a:gd name="connsiteX40" fmla="*/ 10466 w 1463039"/>
              <a:gd name="connsiteY40" fmla="*/ 216365 h 1484431"/>
              <a:gd name="connsiteX41" fmla="*/ 10796 w 1463039"/>
              <a:gd name="connsiteY41" fmla="*/ 104022 h 1484431"/>
              <a:gd name="connsiteX42" fmla="*/ 3535 w 1463039"/>
              <a:gd name="connsiteY42" fmla="*/ 20935 h 1484431"/>
              <a:gd name="connsiteX43" fmla="*/ 3925 w 1463039"/>
              <a:gd name="connsiteY43" fmla="*/ 8443 h 1484431"/>
              <a:gd name="connsiteX44" fmla="*/ 72292 w 1463039"/>
              <a:gd name="connsiteY44" fmla="*/ 7145 h 1484431"/>
              <a:gd name="connsiteX45" fmla="*/ 231771 w 1463039"/>
              <a:gd name="connsiteY45" fmla="*/ 4000 h 1484431"/>
              <a:gd name="connsiteX46" fmla="*/ 364603 w 1463039"/>
              <a:gd name="connsiteY46" fmla="*/ 11881 h 1484431"/>
              <a:gd name="connsiteX47" fmla="*/ 768234 w 1463039"/>
              <a:gd name="connsiteY47" fmla="*/ 2060 h 1484431"/>
              <a:gd name="connsiteX48" fmla="*/ 866623 w 1463039"/>
              <a:gd name="connsiteY48" fmla="*/ 570 h 148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463039" h="1484431">
                <a:moveTo>
                  <a:pt x="866623" y="570"/>
                </a:moveTo>
                <a:cubicBezTo>
                  <a:pt x="899406" y="1672"/>
                  <a:pt x="932137" y="4373"/>
                  <a:pt x="964707" y="8668"/>
                </a:cubicBezTo>
                <a:cubicBezTo>
                  <a:pt x="1013530" y="15822"/>
                  <a:pt x="1062767" y="11396"/>
                  <a:pt x="1111826" y="8365"/>
                </a:cubicBezTo>
                <a:cubicBezTo>
                  <a:pt x="1171217" y="4667"/>
                  <a:pt x="1230548" y="2666"/>
                  <a:pt x="1290056" y="8729"/>
                </a:cubicBezTo>
                <a:cubicBezTo>
                  <a:pt x="1332385" y="13093"/>
                  <a:pt x="1374950" y="9032"/>
                  <a:pt x="1417398" y="6607"/>
                </a:cubicBezTo>
                <a:lnTo>
                  <a:pt x="1454474" y="5289"/>
                </a:lnTo>
                <a:lnTo>
                  <a:pt x="1449519" y="94304"/>
                </a:lnTo>
                <a:cubicBezTo>
                  <a:pt x="1449060" y="129133"/>
                  <a:pt x="1450326" y="163950"/>
                  <a:pt x="1454055" y="198722"/>
                </a:cubicBezTo>
                <a:cubicBezTo>
                  <a:pt x="1460000" y="262766"/>
                  <a:pt x="1460857" y="327061"/>
                  <a:pt x="1456616" y="391198"/>
                </a:cubicBezTo>
                <a:cubicBezTo>
                  <a:pt x="1453666" y="449150"/>
                  <a:pt x="1446429" y="507011"/>
                  <a:pt x="1452608" y="565101"/>
                </a:cubicBezTo>
                <a:cubicBezTo>
                  <a:pt x="1454723" y="585088"/>
                  <a:pt x="1459844" y="604709"/>
                  <a:pt x="1461013" y="624833"/>
                </a:cubicBezTo>
                <a:cubicBezTo>
                  <a:pt x="1466579" y="719109"/>
                  <a:pt x="1458230" y="813065"/>
                  <a:pt x="1451384" y="907021"/>
                </a:cubicBezTo>
                <a:cubicBezTo>
                  <a:pt x="1448879" y="941245"/>
                  <a:pt x="1445817" y="975469"/>
                  <a:pt x="1452664" y="1009693"/>
                </a:cubicBezTo>
                <a:cubicBezTo>
                  <a:pt x="1458091" y="1038573"/>
                  <a:pt x="1459210" y="1067888"/>
                  <a:pt x="1456003" y="1096987"/>
                </a:cubicBezTo>
                <a:cubicBezTo>
                  <a:pt x="1452797" y="1122759"/>
                  <a:pt x="1452035" y="1148692"/>
                  <a:pt x="1453721" y="1174561"/>
                </a:cubicBezTo>
                <a:cubicBezTo>
                  <a:pt x="1457200" y="1209698"/>
                  <a:pt x="1459900" y="1244846"/>
                  <a:pt x="1461723" y="1280017"/>
                </a:cubicBezTo>
                <a:lnTo>
                  <a:pt x="1463039" y="1330730"/>
                </a:lnTo>
                <a:lnTo>
                  <a:pt x="1463039" y="1433812"/>
                </a:lnTo>
                <a:lnTo>
                  <a:pt x="1458898" y="1471899"/>
                </a:lnTo>
                <a:lnTo>
                  <a:pt x="1458307" y="1476108"/>
                </a:lnTo>
                <a:lnTo>
                  <a:pt x="1456252" y="1476005"/>
                </a:lnTo>
                <a:cubicBezTo>
                  <a:pt x="1423776" y="1477709"/>
                  <a:pt x="1391237" y="1478251"/>
                  <a:pt x="1358700" y="1478794"/>
                </a:cubicBezTo>
                <a:cubicBezTo>
                  <a:pt x="1298542" y="1479801"/>
                  <a:pt x="1238141" y="1489099"/>
                  <a:pt x="1178286" y="1478794"/>
                </a:cubicBezTo>
                <a:cubicBezTo>
                  <a:pt x="1072672" y="1461941"/>
                  <a:pt x="965947" y="1459624"/>
                  <a:pt x="859951" y="1471897"/>
                </a:cubicBezTo>
                <a:cubicBezTo>
                  <a:pt x="740406" y="1483830"/>
                  <a:pt x="620344" y="1484683"/>
                  <a:pt x="500701" y="1474454"/>
                </a:cubicBezTo>
                <a:cubicBezTo>
                  <a:pt x="412072" y="1467171"/>
                  <a:pt x="323262" y="1461747"/>
                  <a:pt x="234329" y="1468256"/>
                </a:cubicBezTo>
                <a:cubicBezTo>
                  <a:pt x="200275" y="1470813"/>
                  <a:pt x="167069" y="1481971"/>
                  <a:pt x="133135" y="1483210"/>
                </a:cubicBezTo>
                <a:lnTo>
                  <a:pt x="12645" y="1484431"/>
                </a:lnTo>
                <a:lnTo>
                  <a:pt x="15316" y="1462748"/>
                </a:lnTo>
                <a:cubicBezTo>
                  <a:pt x="16577" y="1445266"/>
                  <a:pt x="16193" y="1427771"/>
                  <a:pt x="11892" y="1410408"/>
                </a:cubicBezTo>
                <a:cubicBezTo>
                  <a:pt x="-1808" y="1355229"/>
                  <a:pt x="932" y="1300103"/>
                  <a:pt x="6412" y="1244507"/>
                </a:cubicBezTo>
                <a:cubicBezTo>
                  <a:pt x="10522" y="1203136"/>
                  <a:pt x="15070" y="1161295"/>
                  <a:pt x="6850" y="1119454"/>
                </a:cubicBezTo>
                <a:cubicBezTo>
                  <a:pt x="3316" y="1100040"/>
                  <a:pt x="3316" y="1080186"/>
                  <a:pt x="6850" y="1060772"/>
                </a:cubicBezTo>
                <a:cubicBezTo>
                  <a:pt x="11124" y="1034621"/>
                  <a:pt x="15179" y="1008732"/>
                  <a:pt x="9699" y="982320"/>
                </a:cubicBezTo>
                <a:cubicBezTo>
                  <a:pt x="7289" y="970814"/>
                  <a:pt x="5481" y="959203"/>
                  <a:pt x="4220" y="947591"/>
                </a:cubicBezTo>
                <a:cubicBezTo>
                  <a:pt x="1710" y="917947"/>
                  <a:pt x="2609" y="888135"/>
                  <a:pt x="6904" y="858679"/>
                </a:cubicBezTo>
                <a:cubicBezTo>
                  <a:pt x="11015" y="824474"/>
                  <a:pt x="4329" y="790060"/>
                  <a:pt x="9809" y="755959"/>
                </a:cubicBezTo>
                <a:cubicBezTo>
                  <a:pt x="13700" y="728496"/>
                  <a:pt x="13848" y="700666"/>
                  <a:pt x="10248" y="673165"/>
                </a:cubicBezTo>
                <a:cubicBezTo>
                  <a:pt x="3770" y="621178"/>
                  <a:pt x="4175" y="568620"/>
                  <a:pt x="11453" y="516732"/>
                </a:cubicBezTo>
                <a:cubicBezTo>
                  <a:pt x="15947" y="486449"/>
                  <a:pt x="18522" y="455278"/>
                  <a:pt x="10466" y="425570"/>
                </a:cubicBezTo>
                <a:cubicBezTo>
                  <a:pt x="-8494" y="355748"/>
                  <a:pt x="2576" y="285821"/>
                  <a:pt x="10466" y="216365"/>
                </a:cubicBezTo>
                <a:cubicBezTo>
                  <a:pt x="15262" y="179064"/>
                  <a:pt x="15371" y="141349"/>
                  <a:pt x="10796" y="104022"/>
                </a:cubicBezTo>
                <a:cubicBezTo>
                  <a:pt x="6735" y="76456"/>
                  <a:pt x="4313" y="48716"/>
                  <a:pt x="3535" y="20935"/>
                </a:cubicBezTo>
                <a:lnTo>
                  <a:pt x="3925" y="8443"/>
                </a:lnTo>
                <a:lnTo>
                  <a:pt x="72292" y="7145"/>
                </a:lnTo>
                <a:cubicBezTo>
                  <a:pt x="125550" y="5561"/>
                  <a:pt x="178728" y="3394"/>
                  <a:pt x="231771" y="4000"/>
                </a:cubicBezTo>
                <a:cubicBezTo>
                  <a:pt x="276049" y="4485"/>
                  <a:pt x="320208" y="13578"/>
                  <a:pt x="364603" y="11881"/>
                </a:cubicBezTo>
                <a:cubicBezTo>
                  <a:pt x="499147" y="6910"/>
                  <a:pt x="633750" y="8547"/>
                  <a:pt x="768234" y="2060"/>
                </a:cubicBezTo>
                <a:cubicBezTo>
                  <a:pt x="801008" y="-38"/>
                  <a:pt x="833841" y="-533"/>
                  <a:pt x="866623" y="57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88952" cy="1325563"/>
          </a:xfrm>
        </p:spPr>
        <p:txBody>
          <a:bodyPr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Rectangle 18" descr="Tag=AccentColor&#10;Flavor=Light&#10;Target=FillAndLine">
            <a:extLst>
              <a:ext uri="{FF2B5EF4-FFF2-40B4-BE49-F238E27FC236}">
                <a16:creationId xmlns:a16="http://schemas.microsoft.com/office/drawing/2014/main" id="{2D7984C8-AF4A-4D59-BB2D-72D92F873C07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EC125114-9BE9-4C21-BEC1-81B6851622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36" y="4754880"/>
            <a:ext cx="1481328" cy="74066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2AB98BFD-4068-4EDA-8DE5-E5D978EDDF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93136" y="4754880"/>
            <a:ext cx="1481328" cy="74066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937737FC-57C8-4243-BE91-4E9684B836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55336" y="4754880"/>
            <a:ext cx="1481328" cy="74066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CA78FA67-D083-4763-B647-4554C3C509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17536" y="4754880"/>
            <a:ext cx="1481328" cy="74066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7" name="Text Placeholder 32">
            <a:extLst>
              <a:ext uri="{FF2B5EF4-FFF2-40B4-BE49-F238E27FC236}">
                <a16:creationId xmlns:a16="http://schemas.microsoft.com/office/drawing/2014/main" id="{F1892FE5-DAA3-4902-93EF-46D6565FFB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79736" y="4754880"/>
            <a:ext cx="1481328" cy="74066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83427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Center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880"/>
          </a:xfrm>
        </p:spPr>
        <p:txBody>
          <a:bodyPr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304288"/>
            <a:ext cx="10515600" cy="387705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18C1E5-FB55-42F5-BD6D-9CC153FCDB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83465705-093A-460D-83A5-4A4F3275ADB7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290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4288"/>
            <a:ext cx="5181600" cy="387705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4288"/>
            <a:ext cx="5181600" cy="387705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23FEB8C5-87FB-41BA-B300-D935D5EEAECC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232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2C18C1E5-FB55-42F5-BD6D-9CC153FCDB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88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44" r:id="rId5"/>
    <p:sldLayoutId id="2147483751" r:id="rId6"/>
    <p:sldLayoutId id="2147483752" r:id="rId7"/>
    <p:sldLayoutId id="2147483753" r:id="rId8"/>
    <p:sldLayoutId id="2147483724" r:id="rId9"/>
    <p:sldLayoutId id="2147483737" r:id="rId10"/>
    <p:sldLayoutId id="2147483755" r:id="rId11"/>
    <p:sldLayoutId id="2147483754" r:id="rId12"/>
    <p:sldLayoutId id="2147483756" r:id="rId13"/>
    <p:sldLayoutId id="2147483739" r:id="rId14"/>
    <p:sldLayoutId id="2147483740" r:id="rId15"/>
    <p:sldLayoutId id="2147483741" r:id="rId16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7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customXml" Target="../ink/ink1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83" y="171853"/>
            <a:ext cx="11457915" cy="644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0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Irritability</a:t>
            </a:r>
          </a:p>
          <a:p>
            <a:r>
              <a:rPr lang="en-US" sz="2400" dirty="0"/>
              <a:t>Poor job satisfaction or performance</a:t>
            </a:r>
          </a:p>
          <a:p>
            <a:r>
              <a:rPr lang="en-US" sz="2400" dirty="0"/>
              <a:t>Feeling undervalued</a:t>
            </a:r>
          </a:p>
          <a:p>
            <a:r>
              <a:rPr lang="en-US" sz="2400" dirty="0"/>
              <a:t>Detached from colleagues</a:t>
            </a:r>
          </a:p>
          <a:p>
            <a:r>
              <a:rPr lang="en-US" sz="2400" dirty="0"/>
              <a:t>Negative feelings towards the caregiver relationship</a:t>
            </a:r>
          </a:p>
          <a:p>
            <a:r>
              <a:rPr lang="en-US" sz="2400" dirty="0"/>
              <a:t>Impatient with clients or colleagues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35999" y="2757703"/>
            <a:ext cx="4717801" cy="3257529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26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Home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497633"/>
            <a:ext cx="4802436" cy="336627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200" dirty="0"/>
              <a:t>Physical symptoms- headaches, physical &amp; emotional exhaustion, weight loss or gain</a:t>
            </a:r>
          </a:p>
          <a:p>
            <a:r>
              <a:rPr lang="en-US" sz="3200" dirty="0"/>
              <a:t>Poor sleep</a:t>
            </a:r>
          </a:p>
          <a:p>
            <a:r>
              <a:rPr lang="en-US" sz="3200" dirty="0"/>
              <a:t>Diminished concentration</a:t>
            </a:r>
          </a:p>
          <a:p>
            <a:r>
              <a:rPr lang="en-US" sz="3200" dirty="0"/>
              <a:t>Detached or withdrawn</a:t>
            </a:r>
          </a:p>
          <a:p>
            <a:r>
              <a:rPr lang="en-US" sz="3200" dirty="0"/>
              <a:t>Negative impact on interpersonal relationships</a:t>
            </a:r>
          </a:p>
          <a:p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17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Identity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479666"/>
            <a:ext cx="4399624" cy="282565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600" dirty="0"/>
              <a:t>Feeling helpless, hopeless, or powerless</a:t>
            </a:r>
          </a:p>
          <a:p>
            <a:r>
              <a:rPr lang="en-US" sz="3600" dirty="0"/>
              <a:t>Feeling a loss of purpose or meaning</a:t>
            </a:r>
          </a:p>
          <a:p>
            <a:r>
              <a:rPr lang="en-US" sz="3600" dirty="0"/>
              <a:t>Losing sight of “the good” in the world</a:t>
            </a:r>
          </a:p>
          <a:p>
            <a:r>
              <a:rPr lang="en-US" sz="3600" dirty="0"/>
              <a:t>Lack of motivation for hobbies</a:t>
            </a:r>
          </a:p>
          <a:p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4197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7EDBB77-0E30-4710-8BE3-5ED4FE4F2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3577456"/>
            <a:ext cx="10909640" cy="168781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600" dirty="0">
                <a:solidFill>
                  <a:schemeClr val="tx1"/>
                </a:solidFill>
              </a:rPr>
              <a:t>What </a:t>
            </a:r>
            <a:r>
              <a:rPr lang="en-US" sz="6600" dirty="0" smtClean="0">
                <a:solidFill>
                  <a:schemeClr val="tx1"/>
                </a:solidFill>
              </a:rPr>
              <a:t>Can </a:t>
            </a:r>
            <a:r>
              <a:rPr lang="en-US" sz="6600" dirty="0">
                <a:solidFill>
                  <a:schemeClr val="tx1"/>
                </a:solidFill>
              </a:rPr>
              <a:t>W</a:t>
            </a:r>
            <a:r>
              <a:rPr lang="en-US" sz="6600" dirty="0" smtClean="0">
                <a:solidFill>
                  <a:schemeClr val="tx1"/>
                </a:solidFill>
              </a:rPr>
              <a:t>e </a:t>
            </a:r>
            <a:r>
              <a:rPr lang="en-US" sz="6600" dirty="0">
                <a:solidFill>
                  <a:schemeClr val="tx1"/>
                </a:solidFill>
              </a:rPr>
              <a:t>D</a:t>
            </a:r>
            <a:r>
              <a:rPr lang="en-US" sz="6600" dirty="0" smtClean="0">
                <a:solidFill>
                  <a:schemeClr val="tx1"/>
                </a:solidFill>
              </a:rPr>
              <a:t>o </a:t>
            </a:r>
            <a:r>
              <a:rPr lang="en-US" sz="6600" dirty="0">
                <a:solidFill>
                  <a:schemeClr val="tx1"/>
                </a:solidFill>
              </a:rPr>
              <a:t>A</a:t>
            </a:r>
            <a:r>
              <a:rPr lang="en-US" sz="6600" dirty="0" smtClean="0">
                <a:solidFill>
                  <a:schemeClr val="tx1"/>
                </a:solidFill>
              </a:rPr>
              <a:t>bout </a:t>
            </a:r>
            <a:r>
              <a:rPr lang="en-US" sz="6600" dirty="0">
                <a:solidFill>
                  <a:schemeClr val="tx1"/>
                </a:solidFill>
              </a:rPr>
              <a:t>I</a:t>
            </a:r>
            <a:r>
              <a:rPr lang="en-US" sz="6600" dirty="0" smtClean="0">
                <a:solidFill>
                  <a:schemeClr val="tx1"/>
                </a:solidFill>
              </a:rPr>
              <a:t>t</a:t>
            </a:r>
            <a:r>
              <a:rPr lang="en-US" sz="6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571E223-3317-47A3-95A7-B463EBD3F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C18C1E5-FB55-42F5-BD6D-9CC153FCDBE6}" type="slidenum">
              <a:rPr lang="en-US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F4552CA-B13F-8009-8DB9-A58AF6C3E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23" y="835452"/>
            <a:ext cx="5347758" cy="2742004"/>
          </a:xfrm>
          <a:prstGeom prst="rect">
            <a:avLst/>
          </a:prstGeom>
        </p:spPr>
      </p:pic>
      <p:sp>
        <p:nvSpPr>
          <p:cNvPr id="74" name="Rectangle 6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27432"/>
          </a:xfrm>
          <a:custGeom>
            <a:avLst/>
            <a:gdLst>
              <a:gd name="connsiteX0" fmla="*/ 0 w 4572000"/>
              <a:gd name="connsiteY0" fmla="*/ 0 h 27432"/>
              <a:gd name="connsiteX1" fmla="*/ 607423 w 4572000"/>
              <a:gd name="connsiteY1" fmla="*/ 0 h 27432"/>
              <a:gd name="connsiteX2" fmla="*/ 1123406 w 4572000"/>
              <a:gd name="connsiteY2" fmla="*/ 0 h 27432"/>
              <a:gd name="connsiteX3" fmla="*/ 1685109 w 4572000"/>
              <a:gd name="connsiteY3" fmla="*/ 0 h 27432"/>
              <a:gd name="connsiteX4" fmla="*/ 2383971 w 4572000"/>
              <a:gd name="connsiteY4" fmla="*/ 0 h 27432"/>
              <a:gd name="connsiteX5" fmla="*/ 2991394 w 4572000"/>
              <a:gd name="connsiteY5" fmla="*/ 0 h 27432"/>
              <a:gd name="connsiteX6" fmla="*/ 3553097 w 4572000"/>
              <a:gd name="connsiteY6" fmla="*/ 0 h 27432"/>
              <a:gd name="connsiteX7" fmla="*/ 4572000 w 4572000"/>
              <a:gd name="connsiteY7" fmla="*/ 0 h 27432"/>
              <a:gd name="connsiteX8" fmla="*/ 4572000 w 4572000"/>
              <a:gd name="connsiteY8" fmla="*/ 27432 h 27432"/>
              <a:gd name="connsiteX9" fmla="*/ 3918857 w 4572000"/>
              <a:gd name="connsiteY9" fmla="*/ 27432 h 27432"/>
              <a:gd name="connsiteX10" fmla="*/ 3357154 w 4572000"/>
              <a:gd name="connsiteY10" fmla="*/ 27432 h 27432"/>
              <a:gd name="connsiteX11" fmla="*/ 2612571 w 4572000"/>
              <a:gd name="connsiteY11" fmla="*/ 27432 h 27432"/>
              <a:gd name="connsiteX12" fmla="*/ 2005149 w 4572000"/>
              <a:gd name="connsiteY12" fmla="*/ 27432 h 27432"/>
              <a:gd name="connsiteX13" fmla="*/ 1489166 w 4572000"/>
              <a:gd name="connsiteY13" fmla="*/ 27432 h 27432"/>
              <a:gd name="connsiteX14" fmla="*/ 790303 w 4572000"/>
              <a:gd name="connsiteY14" fmla="*/ 27432 h 27432"/>
              <a:gd name="connsiteX15" fmla="*/ 0 w 4572000"/>
              <a:gd name="connsiteY15" fmla="*/ 27432 h 27432"/>
              <a:gd name="connsiteX16" fmla="*/ 0 w 457200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27432" fill="none" extrusionOk="0">
                <a:moveTo>
                  <a:pt x="0" y="0"/>
                </a:moveTo>
                <a:cubicBezTo>
                  <a:pt x="150397" y="-23421"/>
                  <a:pt x="474161" y="9174"/>
                  <a:pt x="607423" y="0"/>
                </a:cubicBezTo>
                <a:cubicBezTo>
                  <a:pt x="740685" y="-9174"/>
                  <a:pt x="868821" y="-4258"/>
                  <a:pt x="1123406" y="0"/>
                </a:cubicBezTo>
                <a:cubicBezTo>
                  <a:pt x="1377991" y="4258"/>
                  <a:pt x="1567664" y="-12410"/>
                  <a:pt x="1685109" y="0"/>
                </a:cubicBezTo>
                <a:cubicBezTo>
                  <a:pt x="1802554" y="12410"/>
                  <a:pt x="2193086" y="-14353"/>
                  <a:pt x="2383971" y="0"/>
                </a:cubicBezTo>
                <a:cubicBezTo>
                  <a:pt x="2574856" y="14353"/>
                  <a:pt x="2697477" y="-26142"/>
                  <a:pt x="2991394" y="0"/>
                </a:cubicBezTo>
                <a:cubicBezTo>
                  <a:pt x="3285311" y="26142"/>
                  <a:pt x="3423667" y="26544"/>
                  <a:pt x="3553097" y="0"/>
                </a:cubicBezTo>
                <a:cubicBezTo>
                  <a:pt x="3682527" y="-26544"/>
                  <a:pt x="4344147" y="50350"/>
                  <a:pt x="4572000" y="0"/>
                </a:cubicBezTo>
                <a:cubicBezTo>
                  <a:pt x="4571027" y="8304"/>
                  <a:pt x="4571522" y="21512"/>
                  <a:pt x="4572000" y="27432"/>
                </a:cubicBezTo>
                <a:cubicBezTo>
                  <a:pt x="4438349" y="5490"/>
                  <a:pt x="4090129" y="31231"/>
                  <a:pt x="3918857" y="27432"/>
                </a:cubicBezTo>
                <a:cubicBezTo>
                  <a:pt x="3747585" y="23633"/>
                  <a:pt x="3498826" y="6883"/>
                  <a:pt x="3357154" y="27432"/>
                </a:cubicBezTo>
                <a:cubicBezTo>
                  <a:pt x="3215482" y="47981"/>
                  <a:pt x="2784289" y="56849"/>
                  <a:pt x="2612571" y="27432"/>
                </a:cubicBezTo>
                <a:cubicBezTo>
                  <a:pt x="2440853" y="-1985"/>
                  <a:pt x="2261292" y="25951"/>
                  <a:pt x="2005149" y="27432"/>
                </a:cubicBezTo>
                <a:cubicBezTo>
                  <a:pt x="1749006" y="28913"/>
                  <a:pt x="1700078" y="34342"/>
                  <a:pt x="1489166" y="27432"/>
                </a:cubicBezTo>
                <a:cubicBezTo>
                  <a:pt x="1278254" y="20522"/>
                  <a:pt x="1077188" y="56916"/>
                  <a:pt x="790303" y="27432"/>
                </a:cubicBezTo>
                <a:cubicBezTo>
                  <a:pt x="503418" y="-2052"/>
                  <a:pt x="359168" y="57044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572000" h="27432" stroke="0" extrusionOk="0">
                <a:moveTo>
                  <a:pt x="0" y="0"/>
                </a:moveTo>
                <a:cubicBezTo>
                  <a:pt x="155698" y="6780"/>
                  <a:pt x="465972" y="13197"/>
                  <a:pt x="607423" y="0"/>
                </a:cubicBezTo>
                <a:cubicBezTo>
                  <a:pt x="748874" y="-13197"/>
                  <a:pt x="1014133" y="22994"/>
                  <a:pt x="1123406" y="0"/>
                </a:cubicBezTo>
                <a:cubicBezTo>
                  <a:pt x="1232679" y="-22994"/>
                  <a:pt x="1639431" y="-2997"/>
                  <a:pt x="1867989" y="0"/>
                </a:cubicBezTo>
                <a:cubicBezTo>
                  <a:pt x="2096547" y="2997"/>
                  <a:pt x="2265668" y="29557"/>
                  <a:pt x="2475411" y="0"/>
                </a:cubicBezTo>
                <a:cubicBezTo>
                  <a:pt x="2685154" y="-29557"/>
                  <a:pt x="2951491" y="73"/>
                  <a:pt x="3082834" y="0"/>
                </a:cubicBezTo>
                <a:cubicBezTo>
                  <a:pt x="3214177" y="-73"/>
                  <a:pt x="3641000" y="-33478"/>
                  <a:pt x="3827417" y="0"/>
                </a:cubicBezTo>
                <a:cubicBezTo>
                  <a:pt x="4013834" y="33478"/>
                  <a:pt x="4345917" y="14255"/>
                  <a:pt x="4572000" y="0"/>
                </a:cubicBezTo>
                <a:cubicBezTo>
                  <a:pt x="4572485" y="9333"/>
                  <a:pt x="4573278" y="19699"/>
                  <a:pt x="4572000" y="27432"/>
                </a:cubicBezTo>
                <a:cubicBezTo>
                  <a:pt x="4318030" y="43025"/>
                  <a:pt x="4161104" y="34314"/>
                  <a:pt x="4010297" y="27432"/>
                </a:cubicBezTo>
                <a:cubicBezTo>
                  <a:pt x="3859490" y="20550"/>
                  <a:pt x="3592529" y="6613"/>
                  <a:pt x="3357154" y="27432"/>
                </a:cubicBezTo>
                <a:cubicBezTo>
                  <a:pt x="3121779" y="48251"/>
                  <a:pt x="2884285" y="3780"/>
                  <a:pt x="2704011" y="27432"/>
                </a:cubicBezTo>
                <a:cubicBezTo>
                  <a:pt x="2523737" y="51084"/>
                  <a:pt x="2295944" y="32081"/>
                  <a:pt x="2096589" y="27432"/>
                </a:cubicBezTo>
                <a:cubicBezTo>
                  <a:pt x="1897234" y="22783"/>
                  <a:pt x="1623782" y="52518"/>
                  <a:pt x="1352006" y="27432"/>
                </a:cubicBezTo>
                <a:cubicBezTo>
                  <a:pt x="1080230" y="2346"/>
                  <a:pt x="869959" y="12864"/>
                  <a:pt x="607423" y="27432"/>
                </a:cubicBezTo>
                <a:cubicBezTo>
                  <a:pt x="344887" y="42000"/>
                  <a:pt x="188100" y="40051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DDCA28"/>
          </a:solidFill>
          <a:ln w="38100" cap="rnd">
            <a:solidFill>
              <a:srgbClr val="DDCA28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Date Placeholder 26">
            <a:extLst>
              <a:ext uri="{FF2B5EF4-FFF2-40B4-BE49-F238E27FC236}">
                <a16:creationId xmlns:a16="http://schemas.microsoft.com/office/drawing/2014/main" id="{F28B82B1-E269-4325-A665-6CFE5DEE5D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8" name="Footer Placeholder 27">
            <a:extLst>
              <a:ext uri="{FF2B5EF4-FFF2-40B4-BE49-F238E27FC236}">
                <a16:creationId xmlns:a16="http://schemas.microsoft.com/office/drawing/2014/main" id="{7C700527-76FD-4DF4-A597-6F5E089CA0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Slide Number Placeholder 28">
            <a:extLst>
              <a:ext uri="{FF2B5EF4-FFF2-40B4-BE49-F238E27FC236}">
                <a16:creationId xmlns:a16="http://schemas.microsoft.com/office/drawing/2014/main" id="{B5EA49A9-01EB-4D60-A392-7DC9B625D6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7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6600" dirty="0"/>
              <a:t>Take Control</a:t>
            </a: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F6542B"/>
          </a:solidFill>
          <a:ln w="38100" cap="rnd">
            <a:solidFill>
              <a:srgbClr val="F6542B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Be aware of the symptoms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Recognize you are NOT immune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Make self-care </a:t>
            </a:r>
            <a:r>
              <a:rPr lang="en-US" sz="3200"/>
              <a:t>a routine*</a:t>
            </a:r>
            <a:endParaRPr lang="en-US" sz="3200" dirty="0"/>
          </a:p>
          <a:p>
            <a:pPr>
              <a:lnSpc>
                <a:spcPct val="100000"/>
              </a:lnSpc>
            </a:pPr>
            <a:r>
              <a:rPr lang="en-US" sz="3200" dirty="0"/>
              <a:t>Honor commitments to yourself 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Recognize your own stressors and make time to manage them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15" name="Content Placeholder 14" descr="Woman practicing yoga">
            <a:extLst>
              <a:ext uri="{FF2B5EF4-FFF2-40B4-BE49-F238E27FC236}">
                <a16:creationId xmlns:a16="http://schemas.microsoft.com/office/drawing/2014/main" id="{DECAA0BE-5B7C-0D90-1C88-C003FF7830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6171" r="6876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11012" y="6356350"/>
            <a:ext cx="94278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C18C1E5-FB55-42F5-BD6D-9CC153FCDBE6}" type="slidenum">
              <a:rPr lang="en-US">
                <a:solidFill>
                  <a:srgbClr val="FBF9F6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rgbClr val="FBF9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9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ADEBD-28E5-DD81-336C-C15B0F33A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44570"/>
            <a:ext cx="3344528" cy="160020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4400" dirty="0"/>
              <a:t>Breathe. Smile. Repeat. </a:t>
            </a:r>
          </a:p>
        </p:txBody>
      </p:sp>
      <p:pic>
        <p:nvPicPr>
          <p:cNvPr id="8" name="Content Placeholder 7" descr="Man in forest doing yoga pose">
            <a:extLst>
              <a:ext uri="{FF2B5EF4-FFF2-40B4-BE49-F238E27FC236}">
                <a16:creationId xmlns:a16="http://schemas.microsoft.com/office/drawing/2014/main" id="{2EBB4019-2E0A-D595-83FE-9505AD9403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48" r="27337" b="3"/>
          <a:stretch/>
        </p:blipFill>
        <p:spPr>
          <a:xfrm>
            <a:off x="20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16" name="Content Placeholder 15" descr="Close-up of dogs carrying stick on beach">
            <a:extLst>
              <a:ext uri="{FF2B5EF4-FFF2-40B4-BE49-F238E27FC236}">
                <a16:creationId xmlns:a16="http://schemas.microsoft.com/office/drawing/2014/main" id="{B87A58A4-C5EF-3FF4-0B37-2E3FDEE2D6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6" b="8450"/>
          <a:stretch/>
        </p:blipFill>
        <p:spPr>
          <a:xfrm>
            <a:off x="4148881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19" name="Picture 18" descr="Person in a gym holding a weight plate above the head">
            <a:extLst>
              <a:ext uri="{FF2B5EF4-FFF2-40B4-BE49-F238E27FC236}">
                <a16:creationId xmlns:a16="http://schemas.microsoft.com/office/drawing/2014/main" id="{C2D248B4-7804-B842-32C4-45454125A8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56"/>
          <a:stretch/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6" name="Ink 31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4884261"/>
              <a:ext cx="360" cy="2160"/>
            </p14:xfrm>
          </p:contentPart>
        </mc:Choice>
        <mc:Fallback xmlns="">
          <p:pic>
            <p:nvPicPr>
              <p:cNvPr id="36" name="Ink 31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37403" y="4868832"/>
                <a:ext cx="36000" cy="32709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9892" y="4544568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0B55A9"/>
          </a:solidFill>
          <a:ln w="34925">
            <a:solidFill>
              <a:srgbClr val="0B55A9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ontent Placeholder 26">
            <a:extLst>
              <a:ext uri="{FF2B5EF4-FFF2-40B4-BE49-F238E27FC236}">
                <a16:creationId xmlns:a16="http://schemas.microsoft.com/office/drawing/2014/main" id="{CD41F2C0-C6FF-42C1-40D1-BA498B6D6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8180" y="4544567"/>
            <a:ext cx="7914092" cy="2175638"/>
          </a:xfrm>
        </p:spPr>
        <p:txBody>
          <a:bodyPr anchor="ctr"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Spending time in nature has been linked to cognitive benefits and improvements in mood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Bond with your fur babies for an increase in oxytocin….yup, it’s true!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Exercise releases endorphins, boosts natural energy levels, and improves symptoms of anxiety or depression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3815E-EF49-1A97-C6CC-B1DE3CDE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32263" y="6355080"/>
            <a:ext cx="1828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18C1E5-FB55-42F5-BD6D-9CC153FCDBE6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12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C336EA17-D006-440D-AAA6-B6D37E78F7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654990-4585-D220-9C20-FF4E14E11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29" y="481728"/>
            <a:ext cx="3187412" cy="17556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600"/>
              <a:t>Play. Create. Write.</a:t>
            </a:r>
          </a:p>
        </p:txBody>
      </p:sp>
      <p:sp>
        <p:nvSpPr>
          <p:cNvPr id="57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328" y="2475119"/>
            <a:ext cx="3229488" cy="45719"/>
          </a:xfrm>
          <a:custGeom>
            <a:avLst/>
            <a:gdLst>
              <a:gd name="connsiteX0" fmla="*/ 0 w 3229488"/>
              <a:gd name="connsiteY0" fmla="*/ 0 h 45719"/>
              <a:gd name="connsiteX1" fmla="*/ 613603 w 3229488"/>
              <a:gd name="connsiteY1" fmla="*/ 0 h 45719"/>
              <a:gd name="connsiteX2" fmla="*/ 1259500 w 3229488"/>
              <a:gd name="connsiteY2" fmla="*/ 0 h 45719"/>
              <a:gd name="connsiteX3" fmla="*/ 1937693 w 3229488"/>
              <a:gd name="connsiteY3" fmla="*/ 0 h 45719"/>
              <a:gd name="connsiteX4" fmla="*/ 2615885 w 3229488"/>
              <a:gd name="connsiteY4" fmla="*/ 0 h 45719"/>
              <a:gd name="connsiteX5" fmla="*/ 3229488 w 3229488"/>
              <a:gd name="connsiteY5" fmla="*/ 0 h 45719"/>
              <a:gd name="connsiteX6" fmla="*/ 3229488 w 3229488"/>
              <a:gd name="connsiteY6" fmla="*/ 45719 h 45719"/>
              <a:gd name="connsiteX7" fmla="*/ 2519001 w 3229488"/>
              <a:gd name="connsiteY7" fmla="*/ 45719 h 45719"/>
              <a:gd name="connsiteX8" fmla="*/ 1808513 w 3229488"/>
              <a:gd name="connsiteY8" fmla="*/ 45719 h 45719"/>
              <a:gd name="connsiteX9" fmla="*/ 1162616 w 3229488"/>
              <a:gd name="connsiteY9" fmla="*/ 45719 h 45719"/>
              <a:gd name="connsiteX10" fmla="*/ 0 w 3229488"/>
              <a:gd name="connsiteY10" fmla="*/ 45719 h 45719"/>
              <a:gd name="connsiteX11" fmla="*/ 0 w 3229488"/>
              <a:gd name="connsiteY11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29488" h="45719" fill="none" extrusionOk="0">
                <a:moveTo>
                  <a:pt x="0" y="0"/>
                </a:moveTo>
                <a:cubicBezTo>
                  <a:pt x="254656" y="4015"/>
                  <a:pt x="417019" y="-28519"/>
                  <a:pt x="613603" y="0"/>
                </a:cubicBezTo>
                <a:cubicBezTo>
                  <a:pt x="810187" y="28519"/>
                  <a:pt x="1012406" y="10209"/>
                  <a:pt x="1259500" y="0"/>
                </a:cubicBezTo>
                <a:cubicBezTo>
                  <a:pt x="1506594" y="-10209"/>
                  <a:pt x="1636218" y="30459"/>
                  <a:pt x="1937693" y="0"/>
                </a:cubicBezTo>
                <a:cubicBezTo>
                  <a:pt x="2239168" y="-30459"/>
                  <a:pt x="2381713" y="10847"/>
                  <a:pt x="2615885" y="0"/>
                </a:cubicBezTo>
                <a:cubicBezTo>
                  <a:pt x="2850057" y="-10847"/>
                  <a:pt x="3032590" y="-6393"/>
                  <a:pt x="3229488" y="0"/>
                </a:cubicBezTo>
                <a:cubicBezTo>
                  <a:pt x="3230227" y="16299"/>
                  <a:pt x="3229900" y="28009"/>
                  <a:pt x="3229488" y="45719"/>
                </a:cubicBezTo>
                <a:cubicBezTo>
                  <a:pt x="3034876" y="14395"/>
                  <a:pt x="2727100" y="28812"/>
                  <a:pt x="2519001" y="45719"/>
                </a:cubicBezTo>
                <a:cubicBezTo>
                  <a:pt x="2310902" y="62626"/>
                  <a:pt x="2051229" y="29169"/>
                  <a:pt x="1808513" y="45719"/>
                </a:cubicBezTo>
                <a:cubicBezTo>
                  <a:pt x="1565797" y="62269"/>
                  <a:pt x="1398107" y="28987"/>
                  <a:pt x="1162616" y="45719"/>
                </a:cubicBezTo>
                <a:cubicBezTo>
                  <a:pt x="927125" y="62451"/>
                  <a:pt x="455880" y="-8169"/>
                  <a:pt x="0" y="45719"/>
                </a:cubicBezTo>
                <a:cubicBezTo>
                  <a:pt x="-1982" y="33971"/>
                  <a:pt x="2267" y="21893"/>
                  <a:pt x="0" y="0"/>
                </a:cubicBezTo>
                <a:close/>
              </a:path>
              <a:path w="3229488" h="45719" stroke="0" extrusionOk="0">
                <a:moveTo>
                  <a:pt x="0" y="0"/>
                </a:moveTo>
                <a:cubicBezTo>
                  <a:pt x="164247" y="-6083"/>
                  <a:pt x="388831" y="1468"/>
                  <a:pt x="613603" y="0"/>
                </a:cubicBezTo>
                <a:cubicBezTo>
                  <a:pt x="838375" y="-1468"/>
                  <a:pt x="1041331" y="1987"/>
                  <a:pt x="1162616" y="0"/>
                </a:cubicBezTo>
                <a:cubicBezTo>
                  <a:pt x="1283901" y="-1987"/>
                  <a:pt x="1623934" y="4865"/>
                  <a:pt x="1873103" y="0"/>
                </a:cubicBezTo>
                <a:cubicBezTo>
                  <a:pt x="2122272" y="-4865"/>
                  <a:pt x="2208167" y="-17559"/>
                  <a:pt x="2486706" y="0"/>
                </a:cubicBezTo>
                <a:cubicBezTo>
                  <a:pt x="2765245" y="17559"/>
                  <a:pt x="2980062" y="7956"/>
                  <a:pt x="3229488" y="0"/>
                </a:cubicBezTo>
                <a:cubicBezTo>
                  <a:pt x="3228741" y="21919"/>
                  <a:pt x="3227572" y="23392"/>
                  <a:pt x="3229488" y="45719"/>
                </a:cubicBezTo>
                <a:cubicBezTo>
                  <a:pt x="2919837" y="32049"/>
                  <a:pt x="2832225" y="58197"/>
                  <a:pt x="2583590" y="45719"/>
                </a:cubicBezTo>
                <a:cubicBezTo>
                  <a:pt x="2334955" y="33241"/>
                  <a:pt x="2084234" y="53219"/>
                  <a:pt x="1873103" y="45719"/>
                </a:cubicBezTo>
                <a:cubicBezTo>
                  <a:pt x="1661972" y="38219"/>
                  <a:pt x="1506179" y="52509"/>
                  <a:pt x="1324090" y="45719"/>
                </a:cubicBezTo>
                <a:cubicBezTo>
                  <a:pt x="1142001" y="38929"/>
                  <a:pt x="872052" y="77273"/>
                  <a:pt x="678192" y="45719"/>
                </a:cubicBezTo>
                <a:cubicBezTo>
                  <a:pt x="484332" y="14165"/>
                  <a:pt x="238464" y="67915"/>
                  <a:pt x="0" y="45719"/>
                </a:cubicBezTo>
                <a:cubicBezTo>
                  <a:pt x="1516" y="26330"/>
                  <a:pt x="-332" y="19311"/>
                  <a:pt x="0" y="0"/>
                </a:cubicBezTo>
                <a:close/>
              </a:path>
            </a:pathLst>
          </a:custGeom>
          <a:solidFill>
            <a:srgbClr val="BF956B"/>
          </a:solidFill>
          <a:ln w="38100" cap="rnd">
            <a:solidFill>
              <a:srgbClr val="BF956B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ontent Placeholder 49">
            <a:extLst>
              <a:ext uri="{FF2B5EF4-FFF2-40B4-BE49-F238E27FC236}">
                <a16:creationId xmlns:a16="http://schemas.microsoft.com/office/drawing/2014/main" id="{93E6EFAF-B500-F374-1A59-92CC86EBC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490" y="2758584"/>
            <a:ext cx="3190431" cy="3386399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/>
              <a:t>Engaging in ways to be creative encourages the brain to change functions and release dopamine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/>
              <a:t>Creativity allows your brain to stop running wild with intrusive thoughts by focusing on a task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FDFF3-9C74-8DD0-0D6A-851EB6EE34C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19472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 dirty="0"/>
          </a:p>
        </p:txBody>
      </p:sp>
      <p:pic>
        <p:nvPicPr>
          <p:cNvPr id="33" name="Picture Placeholder 32" descr="Mother and child playing ukulele">
            <a:extLst>
              <a:ext uri="{FF2B5EF4-FFF2-40B4-BE49-F238E27FC236}">
                <a16:creationId xmlns:a16="http://schemas.microsoft.com/office/drawing/2014/main" id="{EA19DD7C-46F9-6482-359C-2E8BC05E152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30829" r="30829"/>
          <a:stretch/>
        </p:blipFill>
        <p:spPr>
          <a:xfrm>
            <a:off x="4423938" y="498343"/>
            <a:ext cx="3241575" cy="5643319"/>
          </a:xfrm>
          <a:custGeom>
            <a:avLst/>
            <a:gdLst/>
            <a:ahLst/>
            <a:cxnLst/>
            <a:rect l="l" t="t" r="r" b="b"/>
            <a:pathLst>
              <a:path w="3241575" h="5643319">
                <a:moveTo>
                  <a:pt x="1452318" y="1705"/>
                </a:moveTo>
                <a:cubicBezTo>
                  <a:pt x="1541545" y="4999"/>
                  <a:pt x="1630633" y="13067"/>
                  <a:pt x="1719282" y="25899"/>
                </a:cubicBezTo>
                <a:cubicBezTo>
                  <a:pt x="1852168" y="47271"/>
                  <a:pt x="1986181" y="34049"/>
                  <a:pt x="2119710" y="24994"/>
                </a:cubicBezTo>
                <a:cubicBezTo>
                  <a:pt x="2281359" y="13946"/>
                  <a:pt x="2442848" y="7969"/>
                  <a:pt x="2604818" y="26081"/>
                </a:cubicBezTo>
                <a:cubicBezTo>
                  <a:pt x="2720029" y="39120"/>
                  <a:pt x="2835882" y="26986"/>
                  <a:pt x="2951416" y="19741"/>
                </a:cubicBezTo>
                <a:cubicBezTo>
                  <a:pt x="3011705" y="15033"/>
                  <a:pt x="3072106" y="12678"/>
                  <a:pt x="3132508" y="12678"/>
                </a:cubicBezTo>
                <a:lnTo>
                  <a:pt x="3218574" y="16035"/>
                </a:lnTo>
                <a:lnTo>
                  <a:pt x="3208732" y="210106"/>
                </a:lnTo>
                <a:cubicBezTo>
                  <a:pt x="3207732" y="293360"/>
                  <a:pt x="3210490" y="376586"/>
                  <a:pt x="3218611" y="459704"/>
                </a:cubicBezTo>
                <a:cubicBezTo>
                  <a:pt x="3231557" y="612794"/>
                  <a:pt x="3233424" y="766485"/>
                  <a:pt x="3224188" y="919795"/>
                </a:cubicBezTo>
                <a:cubicBezTo>
                  <a:pt x="3217763" y="1058324"/>
                  <a:pt x="3202004" y="1196634"/>
                  <a:pt x="3215459" y="1335491"/>
                </a:cubicBezTo>
                <a:cubicBezTo>
                  <a:pt x="3220066" y="1383267"/>
                  <a:pt x="3231217" y="1430170"/>
                  <a:pt x="3233763" y="1478274"/>
                </a:cubicBezTo>
                <a:cubicBezTo>
                  <a:pt x="3245885" y="1703629"/>
                  <a:pt x="3227702" y="1928221"/>
                  <a:pt x="3212793" y="2152812"/>
                </a:cubicBezTo>
                <a:cubicBezTo>
                  <a:pt x="3207338" y="2234621"/>
                  <a:pt x="3200671" y="2316429"/>
                  <a:pt x="3215581" y="2398238"/>
                </a:cubicBezTo>
                <a:cubicBezTo>
                  <a:pt x="3227399" y="2467273"/>
                  <a:pt x="3229836" y="2537345"/>
                  <a:pt x="3222854" y="2606904"/>
                </a:cubicBezTo>
                <a:cubicBezTo>
                  <a:pt x="3215871" y="2668510"/>
                  <a:pt x="3214211" y="2730500"/>
                  <a:pt x="3217884" y="2792336"/>
                </a:cubicBezTo>
                <a:cubicBezTo>
                  <a:pt x="3233036" y="2960317"/>
                  <a:pt x="3241400" y="3128406"/>
                  <a:pt x="3241279" y="3296822"/>
                </a:cubicBezTo>
                <a:cubicBezTo>
                  <a:pt x="3242757" y="3365748"/>
                  <a:pt x="3238709" y="3434686"/>
                  <a:pt x="3229157" y="3503089"/>
                </a:cubicBezTo>
                <a:cubicBezTo>
                  <a:pt x="3213035" y="3601259"/>
                  <a:pt x="3200913" y="3700411"/>
                  <a:pt x="3210974" y="3800108"/>
                </a:cubicBezTo>
                <a:cubicBezTo>
                  <a:pt x="3218005" y="3868827"/>
                  <a:pt x="3222127" y="3937437"/>
                  <a:pt x="3221884" y="4006483"/>
                </a:cubicBezTo>
                <a:cubicBezTo>
                  <a:pt x="3221884" y="4165193"/>
                  <a:pt x="3220430" y="4324009"/>
                  <a:pt x="3223460" y="4482719"/>
                </a:cubicBezTo>
                <a:cubicBezTo>
                  <a:pt x="3226127" y="4623974"/>
                  <a:pt x="3231945" y="4764685"/>
                  <a:pt x="3217278" y="4906050"/>
                </a:cubicBezTo>
                <a:cubicBezTo>
                  <a:pt x="3195701" y="5114716"/>
                  <a:pt x="3202611" y="5324473"/>
                  <a:pt x="3205156" y="5533793"/>
                </a:cubicBezTo>
                <a:lnTo>
                  <a:pt x="3209885" y="5626068"/>
                </a:lnTo>
                <a:lnTo>
                  <a:pt x="3158221" y="5633199"/>
                </a:lnTo>
                <a:cubicBezTo>
                  <a:pt x="3076928" y="5639219"/>
                  <a:pt x="2995174" y="5637064"/>
                  <a:pt x="2914397" y="5626758"/>
                </a:cubicBezTo>
                <a:cubicBezTo>
                  <a:pt x="2820597" y="5616898"/>
                  <a:pt x="2726222" y="5632936"/>
                  <a:pt x="2632708" y="5619791"/>
                </a:cubicBezTo>
                <a:cubicBezTo>
                  <a:pt x="2557396" y="5610456"/>
                  <a:pt x="2481079" y="5610102"/>
                  <a:pt x="2405665" y="5618738"/>
                </a:cubicBezTo>
                <a:cubicBezTo>
                  <a:pt x="2263099" y="5634275"/>
                  <a:pt x="2118971" y="5633304"/>
                  <a:pt x="1976678" y="5615847"/>
                </a:cubicBezTo>
                <a:cubicBezTo>
                  <a:pt x="1893634" y="5605068"/>
                  <a:pt x="1808154" y="5598890"/>
                  <a:pt x="1726687" y="5618213"/>
                </a:cubicBezTo>
                <a:cubicBezTo>
                  <a:pt x="1535213" y="5663696"/>
                  <a:pt x="1343453" y="5637142"/>
                  <a:pt x="1152983" y="5618213"/>
                </a:cubicBezTo>
                <a:cubicBezTo>
                  <a:pt x="1050693" y="5606711"/>
                  <a:pt x="947268" y="5606447"/>
                  <a:pt x="844906" y="5617423"/>
                </a:cubicBezTo>
                <a:cubicBezTo>
                  <a:pt x="693720" y="5636905"/>
                  <a:pt x="540624" y="5640665"/>
                  <a:pt x="388523" y="5628598"/>
                </a:cubicBezTo>
                <a:cubicBezTo>
                  <a:pt x="295260" y="5620416"/>
                  <a:pt x="201836" y="5612307"/>
                  <a:pt x="108069" y="5614309"/>
                </a:cubicBezTo>
                <a:lnTo>
                  <a:pt x="21707" y="5619593"/>
                </a:lnTo>
                <a:lnTo>
                  <a:pt x="8433" y="5550261"/>
                </a:lnTo>
                <a:cubicBezTo>
                  <a:pt x="-5099" y="5453336"/>
                  <a:pt x="-3041" y="5356149"/>
                  <a:pt x="19693" y="5258538"/>
                </a:cubicBezTo>
                <a:cubicBezTo>
                  <a:pt x="48311" y="5137581"/>
                  <a:pt x="46914" y="5010960"/>
                  <a:pt x="15637" y="4890727"/>
                </a:cubicBezTo>
                <a:cubicBezTo>
                  <a:pt x="8714" y="4859597"/>
                  <a:pt x="4478" y="4827879"/>
                  <a:pt x="2986" y="4795961"/>
                </a:cubicBezTo>
                <a:cubicBezTo>
                  <a:pt x="-6442" y="4679442"/>
                  <a:pt x="9430" y="4564548"/>
                  <a:pt x="22676" y="4449404"/>
                </a:cubicBezTo>
                <a:cubicBezTo>
                  <a:pt x="31508" y="4376017"/>
                  <a:pt x="44993" y="4301879"/>
                  <a:pt x="22676" y="4229243"/>
                </a:cubicBezTo>
                <a:cubicBezTo>
                  <a:pt x="7389" y="4178622"/>
                  <a:pt x="3989" y="4124888"/>
                  <a:pt x="12773" y="4072592"/>
                </a:cubicBezTo>
                <a:cubicBezTo>
                  <a:pt x="27582" y="3979777"/>
                  <a:pt x="30672" y="3885324"/>
                  <a:pt x="21961" y="3791671"/>
                </a:cubicBezTo>
                <a:cubicBezTo>
                  <a:pt x="16209" y="3729923"/>
                  <a:pt x="17092" y="3667687"/>
                  <a:pt x="24587" y="3606139"/>
                </a:cubicBezTo>
                <a:cubicBezTo>
                  <a:pt x="34491" y="3523376"/>
                  <a:pt x="49886" y="3439111"/>
                  <a:pt x="31150" y="3356099"/>
                </a:cubicBezTo>
                <a:cubicBezTo>
                  <a:pt x="1315" y="3224201"/>
                  <a:pt x="7282" y="3092429"/>
                  <a:pt x="19217" y="2959533"/>
                </a:cubicBezTo>
                <a:cubicBezTo>
                  <a:pt x="28167" y="2860641"/>
                  <a:pt x="38071" y="2760625"/>
                  <a:pt x="20171" y="2660608"/>
                </a:cubicBezTo>
                <a:cubicBezTo>
                  <a:pt x="12474" y="2614201"/>
                  <a:pt x="12474" y="2566743"/>
                  <a:pt x="20171" y="2520335"/>
                </a:cubicBezTo>
                <a:cubicBezTo>
                  <a:pt x="29479" y="2457825"/>
                  <a:pt x="38310" y="2395939"/>
                  <a:pt x="26376" y="2332804"/>
                </a:cubicBezTo>
                <a:cubicBezTo>
                  <a:pt x="21126" y="2305300"/>
                  <a:pt x="17188" y="2277545"/>
                  <a:pt x="14442" y="2249790"/>
                </a:cubicBezTo>
                <a:cubicBezTo>
                  <a:pt x="8976" y="2178929"/>
                  <a:pt x="10934" y="2107667"/>
                  <a:pt x="20289" y="2037255"/>
                </a:cubicBezTo>
                <a:cubicBezTo>
                  <a:pt x="29241" y="1955492"/>
                  <a:pt x="14681" y="1873228"/>
                  <a:pt x="26615" y="1791714"/>
                </a:cubicBezTo>
                <a:cubicBezTo>
                  <a:pt x="35088" y="1726067"/>
                  <a:pt x="35410" y="1659542"/>
                  <a:pt x="27570" y="1593806"/>
                </a:cubicBezTo>
                <a:cubicBezTo>
                  <a:pt x="13464" y="1469536"/>
                  <a:pt x="14346" y="1343902"/>
                  <a:pt x="30195" y="1219870"/>
                </a:cubicBezTo>
                <a:cubicBezTo>
                  <a:pt x="39981" y="1147482"/>
                  <a:pt x="45590" y="1072971"/>
                  <a:pt x="28047" y="1001958"/>
                </a:cubicBezTo>
                <a:cubicBezTo>
                  <a:pt x="-13245" y="835056"/>
                  <a:pt x="10863" y="667904"/>
                  <a:pt x="28047" y="501876"/>
                </a:cubicBezTo>
                <a:cubicBezTo>
                  <a:pt x="38489" y="412712"/>
                  <a:pt x="38728" y="322559"/>
                  <a:pt x="28763" y="233333"/>
                </a:cubicBezTo>
                <a:cubicBezTo>
                  <a:pt x="19920" y="167440"/>
                  <a:pt x="14645" y="101131"/>
                  <a:pt x="12951" y="34723"/>
                </a:cubicBezTo>
                <a:lnTo>
                  <a:pt x="12960" y="34421"/>
                </a:lnTo>
                <a:lnTo>
                  <a:pt x="85917" y="35498"/>
                </a:lnTo>
                <a:cubicBezTo>
                  <a:pt x="452119" y="20647"/>
                  <a:pt x="818481" y="25537"/>
                  <a:pt x="1184522" y="6157"/>
                </a:cubicBezTo>
                <a:cubicBezTo>
                  <a:pt x="1273726" y="-109"/>
                  <a:pt x="1363092" y="-1590"/>
                  <a:pt x="1452318" y="1705"/>
                </a:cubicBezTo>
                <a:close/>
              </a:path>
            </a:pathLst>
          </a:custGeom>
        </p:spPr>
      </p:pic>
      <p:pic>
        <p:nvPicPr>
          <p:cNvPr id="31" name="Picture Placeholder 30" descr="Man dancing with children in living room">
            <a:extLst>
              <a:ext uri="{FF2B5EF4-FFF2-40B4-BE49-F238E27FC236}">
                <a16:creationId xmlns:a16="http://schemas.microsoft.com/office/drawing/2014/main" id="{8121BCD9-0844-07B9-4C6A-4A0C21D3E0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7710" r="23687" b="4"/>
          <a:stretch/>
        </p:blipFill>
        <p:spPr>
          <a:xfrm>
            <a:off x="7829947" y="504134"/>
            <a:ext cx="1999900" cy="2746522"/>
          </a:xfrm>
          <a:custGeom>
            <a:avLst/>
            <a:gdLst/>
            <a:ahLst/>
            <a:cxnLst/>
            <a:rect l="l" t="t" r="r" b="b"/>
            <a:pathLst>
              <a:path w="1999900" h="2746522">
                <a:moveTo>
                  <a:pt x="334849" y="466"/>
                </a:moveTo>
                <a:cubicBezTo>
                  <a:pt x="431261" y="-2123"/>
                  <a:pt x="527671" y="6570"/>
                  <a:pt x="624083" y="14856"/>
                </a:cubicBezTo>
                <a:cubicBezTo>
                  <a:pt x="850328" y="34596"/>
                  <a:pt x="1076412" y="25722"/>
                  <a:pt x="1302174" y="11233"/>
                </a:cubicBezTo>
                <a:cubicBezTo>
                  <a:pt x="1457606" y="1960"/>
                  <a:pt x="1613453" y="7050"/>
                  <a:pt x="1768161" y="26446"/>
                </a:cubicBezTo>
                <a:lnTo>
                  <a:pt x="1822372" y="29701"/>
                </a:lnTo>
                <a:lnTo>
                  <a:pt x="1852580" y="33914"/>
                </a:lnTo>
                <a:lnTo>
                  <a:pt x="1972294" y="38913"/>
                </a:lnTo>
                <a:lnTo>
                  <a:pt x="1978865" y="140572"/>
                </a:lnTo>
                <a:cubicBezTo>
                  <a:pt x="1997956" y="381081"/>
                  <a:pt x="1999320" y="622628"/>
                  <a:pt x="1982955" y="863331"/>
                </a:cubicBezTo>
                <a:cubicBezTo>
                  <a:pt x="1971303" y="1041639"/>
                  <a:pt x="1962626" y="1220314"/>
                  <a:pt x="1973039" y="1399232"/>
                </a:cubicBezTo>
                <a:cubicBezTo>
                  <a:pt x="1977130" y="1467746"/>
                  <a:pt x="1994981" y="1534551"/>
                  <a:pt x="1996965" y="1602821"/>
                </a:cubicBezTo>
                <a:cubicBezTo>
                  <a:pt x="2002666" y="1795137"/>
                  <a:pt x="2000063" y="1987404"/>
                  <a:pt x="1989154" y="2179634"/>
                </a:cubicBezTo>
                <a:cubicBezTo>
                  <a:pt x="1980321" y="2333975"/>
                  <a:pt x="1970095" y="2488316"/>
                  <a:pt x="1974790" y="2642810"/>
                </a:cubicBezTo>
                <a:lnTo>
                  <a:pt x="1979182" y="2708873"/>
                </a:lnTo>
                <a:lnTo>
                  <a:pt x="1923481" y="2707019"/>
                </a:lnTo>
                <a:cubicBezTo>
                  <a:pt x="1884431" y="2707634"/>
                  <a:pt x="1845380" y="2711474"/>
                  <a:pt x="1806329" y="2714930"/>
                </a:cubicBezTo>
                <a:cubicBezTo>
                  <a:pt x="1591916" y="2733821"/>
                  <a:pt x="1377502" y="2756860"/>
                  <a:pt x="1162360" y="2741500"/>
                </a:cubicBezTo>
                <a:cubicBezTo>
                  <a:pt x="1116436" y="2738275"/>
                  <a:pt x="1071658" y="2724146"/>
                  <a:pt x="1026048" y="2718308"/>
                </a:cubicBezTo>
                <a:cubicBezTo>
                  <a:pt x="893483" y="2701259"/>
                  <a:pt x="761441" y="2721228"/>
                  <a:pt x="629190" y="2729368"/>
                </a:cubicBezTo>
                <a:cubicBezTo>
                  <a:pt x="482828" y="2741070"/>
                  <a:pt x="336102" y="2738706"/>
                  <a:pt x="189949" y="2722302"/>
                </a:cubicBezTo>
                <a:cubicBezTo>
                  <a:pt x="150274" y="2717156"/>
                  <a:pt x="110572" y="2713711"/>
                  <a:pt x="70854" y="2711709"/>
                </a:cubicBezTo>
                <a:lnTo>
                  <a:pt x="13196" y="2710778"/>
                </a:lnTo>
                <a:lnTo>
                  <a:pt x="13214" y="2710300"/>
                </a:lnTo>
                <a:cubicBezTo>
                  <a:pt x="18062" y="2631872"/>
                  <a:pt x="26184" y="2553227"/>
                  <a:pt x="17457" y="2475019"/>
                </a:cubicBezTo>
                <a:cubicBezTo>
                  <a:pt x="5335" y="2365069"/>
                  <a:pt x="9335" y="2255445"/>
                  <a:pt x="16729" y="2145712"/>
                </a:cubicBezTo>
                <a:cubicBezTo>
                  <a:pt x="22790" y="2055069"/>
                  <a:pt x="31640" y="1964097"/>
                  <a:pt x="17335" y="1873890"/>
                </a:cubicBezTo>
                <a:cubicBezTo>
                  <a:pt x="159" y="1753534"/>
                  <a:pt x="-4267" y="1631987"/>
                  <a:pt x="4122" y="1510878"/>
                </a:cubicBezTo>
                <a:cubicBezTo>
                  <a:pt x="17093" y="1262399"/>
                  <a:pt x="13820" y="1013701"/>
                  <a:pt x="23760" y="765112"/>
                </a:cubicBezTo>
                <a:cubicBezTo>
                  <a:pt x="27153" y="683085"/>
                  <a:pt x="8971" y="601495"/>
                  <a:pt x="8002" y="519686"/>
                </a:cubicBezTo>
                <a:cubicBezTo>
                  <a:pt x="6790" y="421680"/>
                  <a:pt x="11124" y="323428"/>
                  <a:pt x="14290" y="225026"/>
                </a:cubicBezTo>
                <a:lnTo>
                  <a:pt x="13790" y="17420"/>
                </a:lnTo>
                <a:lnTo>
                  <a:pt x="73151" y="19360"/>
                </a:lnTo>
                <a:cubicBezTo>
                  <a:pt x="128353" y="18242"/>
                  <a:pt x="183508" y="14203"/>
                  <a:pt x="238438" y="7249"/>
                </a:cubicBezTo>
                <a:cubicBezTo>
                  <a:pt x="270575" y="3446"/>
                  <a:pt x="302712" y="1329"/>
                  <a:pt x="334849" y="466"/>
                </a:cubicBezTo>
                <a:close/>
              </a:path>
            </a:pathLst>
          </a:custGeom>
        </p:spPr>
      </p:pic>
      <p:pic>
        <p:nvPicPr>
          <p:cNvPr id="46" name="Picture Placeholder 45" descr="Person holding knife to cut multi-colored carrots on board, with raw uncut vegetables in tray and on counter in kitchen">
            <a:extLst>
              <a:ext uri="{FF2B5EF4-FFF2-40B4-BE49-F238E27FC236}">
                <a16:creationId xmlns:a16="http://schemas.microsoft.com/office/drawing/2014/main" id="{95D3CED6-C58B-9B2B-888F-F5A2B193FBD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/>
          <a:srcRect l="28997" r="22521" b="-2"/>
          <a:stretch/>
        </p:blipFill>
        <p:spPr>
          <a:xfrm>
            <a:off x="10000912" y="506716"/>
            <a:ext cx="1996495" cy="2748816"/>
          </a:xfrm>
          <a:custGeom>
            <a:avLst/>
            <a:gdLst/>
            <a:ahLst/>
            <a:cxnLst/>
            <a:rect l="l" t="t" r="r" b="b"/>
            <a:pathLst>
              <a:path w="1996495" h="2748816">
                <a:moveTo>
                  <a:pt x="1329723" y="18"/>
                </a:moveTo>
                <a:cubicBezTo>
                  <a:pt x="1390407" y="213"/>
                  <a:pt x="1451086" y="2007"/>
                  <a:pt x="1511764" y="4418"/>
                </a:cubicBezTo>
                <a:cubicBezTo>
                  <a:pt x="1633121" y="9240"/>
                  <a:pt x="1754478" y="16530"/>
                  <a:pt x="1875875" y="18432"/>
                </a:cubicBezTo>
                <a:lnTo>
                  <a:pt x="1983015" y="12497"/>
                </a:lnTo>
                <a:lnTo>
                  <a:pt x="1984651" y="59932"/>
                </a:lnTo>
                <a:cubicBezTo>
                  <a:pt x="1984348" y="190446"/>
                  <a:pt x="1971588" y="320405"/>
                  <a:pt x="1964131" y="450612"/>
                </a:cubicBezTo>
                <a:cubicBezTo>
                  <a:pt x="1960903" y="510162"/>
                  <a:pt x="1956061" y="570004"/>
                  <a:pt x="1955255" y="629571"/>
                </a:cubicBezTo>
                <a:cubicBezTo>
                  <a:pt x="1954447" y="689141"/>
                  <a:pt x="1957675" y="748434"/>
                  <a:pt x="1970588" y="806888"/>
                </a:cubicBezTo>
                <a:cubicBezTo>
                  <a:pt x="2002742" y="956822"/>
                  <a:pt x="1991894" y="1103541"/>
                  <a:pt x="1970588" y="1252016"/>
                </a:cubicBezTo>
                <a:cubicBezTo>
                  <a:pt x="1959870" y="1327127"/>
                  <a:pt x="1946700" y="1404726"/>
                  <a:pt x="1969942" y="1477792"/>
                </a:cubicBezTo>
                <a:cubicBezTo>
                  <a:pt x="2009456" y="1599084"/>
                  <a:pt x="1996931" y="1719354"/>
                  <a:pt x="1982855" y="1841229"/>
                </a:cubicBezTo>
                <a:cubicBezTo>
                  <a:pt x="1973817" y="1920142"/>
                  <a:pt x="1964519" y="1999932"/>
                  <a:pt x="1975107" y="2078844"/>
                </a:cubicBezTo>
                <a:cubicBezTo>
                  <a:pt x="1991249" y="2199259"/>
                  <a:pt x="1983759" y="2318797"/>
                  <a:pt x="1975882" y="2438920"/>
                </a:cubicBezTo>
                <a:cubicBezTo>
                  <a:pt x="1970718" y="2520317"/>
                  <a:pt x="1957675" y="2602737"/>
                  <a:pt x="1974591" y="2683404"/>
                </a:cubicBezTo>
                <a:lnTo>
                  <a:pt x="1979455" y="2728424"/>
                </a:lnTo>
                <a:lnTo>
                  <a:pt x="1859689" y="2725864"/>
                </a:lnTo>
                <a:cubicBezTo>
                  <a:pt x="1708171" y="2722024"/>
                  <a:pt x="1556553" y="2723867"/>
                  <a:pt x="1405035" y="2723867"/>
                </a:cubicBezTo>
                <a:cubicBezTo>
                  <a:pt x="1339118" y="2724175"/>
                  <a:pt x="1273617" y="2718952"/>
                  <a:pt x="1208012" y="2710044"/>
                </a:cubicBezTo>
                <a:cubicBezTo>
                  <a:pt x="1112834" y="2697295"/>
                  <a:pt x="1018174" y="2712654"/>
                  <a:pt x="924454" y="2733083"/>
                </a:cubicBezTo>
                <a:cubicBezTo>
                  <a:pt x="859151" y="2745185"/>
                  <a:pt x="793337" y="2750314"/>
                  <a:pt x="727534" y="2748441"/>
                </a:cubicBezTo>
                <a:cubicBezTo>
                  <a:pt x="566751" y="2748595"/>
                  <a:pt x="406279" y="2737998"/>
                  <a:pt x="245911" y="2718798"/>
                </a:cubicBezTo>
                <a:cubicBezTo>
                  <a:pt x="186877" y="2714144"/>
                  <a:pt x="127696" y="2716248"/>
                  <a:pt x="68881" y="2725095"/>
                </a:cubicBezTo>
                <a:lnTo>
                  <a:pt x="15460" y="2727411"/>
                </a:lnTo>
                <a:lnTo>
                  <a:pt x="12466" y="2619327"/>
                </a:lnTo>
                <a:cubicBezTo>
                  <a:pt x="14310" y="2556904"/>
                  <a:pt x="18836" y="2494527"/>
                  <a:pt x="23360" y="2432180"/>
                </a:cubicBezTo>
                <a:cubicBezTo>
                  <a:pt x="32409" y="2307486"/>
                  <a:pt x="23360" y="2180595"/>
                  <a:pt x="12202" y="2054924"/>
                </a:cubicBezTo>
                <a:cubicBezTo>
                  <a:pt x="-194" y="1914232"/>
                  <a:pt x="12202" y="1774027"/>
                  <a:pt x="20136" y="1633336"/>
                </a:cubicBezTo>
                <a:cubicBezTo>
                  <a:pt x="24352" y="1555417"/>
                  <a:pt x="29434" y="1477133"/>
                  <a:pt x="17657" y="1399336"/>
                </a:cubicBezTo>
                <a:cubicBezTo>
                  <a:pt x="1033" y="1290238"/>
                  <a:pt x="-3875" y="1179701"/>
                  <a:pt x="3029" y="1069589"/>
                </a:cubicBezTo>
                <a:cubicBezTo>
                  <a:pt x="12575" y="919493"/>
                  <a:pt x="25591" y="769640"/>
                  <a:pt x="29558" y="619178"/>
                </a:cubicBezTo>
                <a:cubicBezTo>
                  <a:pt x="33277" y="472623"/>
                  <a:pt x="21252" y="326069"/>
                  <a:pt x="12079" y="180248"/>
                </a:cubicBezTo>
                <a:lnTo>
                  <a:pt x="6159" y="25865"/>
                </a:lnTo>
                <a:lnTo>
                  <a:pt x="64528" y="17725"/>
                </a:lnTo>
                <a:lnTo>
                  <a:pt x="201701" y="10123"/>
                </a:lnTo>
                <a:cubicBezTo>
                  <a:pt x="312807" y="8521"/>
                  <a:pt x="423965" y="11467"/>
                  <a:pt x="534959" y="18975"/>
                </a:cubicBezTo>
                <a:cubicBezTo>
                  <a:pt x="739350" y="30023"/>
                  <a:pt x="943419" y="18613"/>
                  <a:pt x="1147651" y="5210"/>
                </a:cubicBezTo>
                <a:cubicBezTo>
                  <a:pt x="1208350" y="1226"/>
                  <a:pt x="1269039" y="-177"/>
                  <a:pt x="1329723" y="18"/>
                </a:cubicBezTo>
                <a:close/>
              </a:path>
            </a:pathLst>
          </a:custGeom>
        </p:spPr>
      </p:pic>
      <p:pic>
        <p:nvPicPr>
          <p:cNvPr id="29" name="Content Placeholder 28" descr="Art paintbrushes on surface scraped with paint samples">
            <a:extLst>
              <a:ext uri="{FF2B5EF4-FFF2-40B4-BE49-F238E27FC236}">
                <a16:creationId xmlns:a16="http://schemas.microsoft.com/office/drawing/2014/main" id="{EE7A1CCB-56BE-7272-0960-0C41E928B2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08" r="1" b="1"/>
          <a:stretch/>
        </p:blipFill>
        <p:spPr>
          <a:xfrm>
            <a:off x="7833824" y="3463889"/>
            <a:ext cx="4153576" cy="2683561"/>
          </a:xfrm>
          <a:custGeom>
            <a:avLst/>
            <a:gdLst/>
            <a:ahLst/>
            <a:cxnLst/>
            <a:rect l="l" t="t" r="r" b="b"/>
            <a:pathLst>
              <a:path w="4153576" h="2683561">
                <a:moveTo>
                  <a:pt x="1368688" y="1446"/>
                </a:moveTo>
                <a:cubicBezTo>
                  <a:pt x="1426513" y="4239"/>
                  <a:pt x="1484248" y="11082"/>
                  <a:pt x="1541699" y="21964"/>
                </a:cubicBezTo>
                <a:cubicBezTo>
                  <a:pt x="1627818" y="40089"/>
                  <a:pt x="1714667" y="28876"/>
                  <a:pt x="1801203" y="21196"/>
                </a:cubicBezTo>
                <a:cubicBezTo>
                  <a:pt x="1905963" y="11827"/>
                  <a:pt x="2010619" y="6758"/>
                  <a:pt x="2115585" y="22118"/>
                </a:cubicBezTo>
                <a:cubicBezTo>
                  <a:pt x="2190251" y="33176"/>
                  <a:pt x="2265331" y="22885"/>
                  <a:pt x="2340205" y="16742"/>
                </a:cubicBezTo>
                <a:cubicBezTo>
                  <a:pt x="2418346" y="8755"/>
                  <a:pt x="2496782" y="8755"/>
                  <a:pt x="2574925" y="16742"/>
                </a:cubicBezTo>
                <a:cubicBezTo>
                  <a:pt x="2646361" y="24758"/>
                  <a:pt x="2718141" y="22854"/>
                  <a:pt x="2789338" y="11058"/>
                </a:cubicBezTo>
                <a:cubicBezTo>
                  <a:pt x="2872645" y="-1843"/>
                  <a:pt x="2955953" y="8141"/>
                  <a:pt x="3039261" y="17510"/>
                </a:cubicBezTo>
                <a:cubicBezTo>
                  <a:pt x="3185884" y="34251"/>
                  <a:pt x="3332401" y="26725"/>
                  <a:pt x="3478711" y="14438"/>
                </a:cubicBezTo>
                <a:cubicBezTo>
                  <a:pt x="3579441" y="6573"/>
                  <a:pt x="3680440" y="10890"/>
                  <a:pt x="3780702" y="27339"/>
                </a:cubicBezTo>
                <a:lnTo>
                  <a:pt x="3815834" y="30099"/>
                </a:lnTo>
                <a:lnTo>
                  <a:pt x="3835411" y="33672"/>
                </a:lnTo>
                <a:lnTo>
                  <a:pt x="3922843" y="38450"/>
                </a:lnTo>
                <a:lnTo>
                  <a:pt x="3923678" y="39014"/>
                </a:lnTo>
                <a:lnTo>
                  <a:pt x="3934092" y="39014"/>
                </a:lnTo>
                <a:lnTo>
                  <a:pt x="3934928" y="38339"/>
                </a:lnTo>
                <a:lnTo>
                  <a:pt x="4020335" y="33672"/>
                </a:lnTo>
                <a:lnTo>
                  <a:pt x="4083561" y="22132"/>
                </a:lnTo>
                <a:lnTo>
                  <a:pt x="4142255" y="17876"/>
                </a:lnTo>
                <a:lnTo>
                  <a:pt x="4137720" y="81521"/>
                </a:lnTo>
                <a:cubicBezTo>
                  <a:pt x="4135768" y="133874"/>
                  <a:pt x="4137220" y="186263"/>
                  <a:pt x="4146970" y="238726"/>
                </a:cubicBezTo>
                <a:cubicBezTo>
                  <a:pt x="4157170" y="294258"/>
                  <a:pt x="4153427" y="350519"/>
                  <a:pt x="4149810" y="406488"/>
                </a:cubicBezTo>
                <a:cubicBezTo>
                  <a:pt x="4141675" y="528950"/>
                  <a:pt x="4133282" y="651557"/>
                  <a:pt x="4140384" y="774163"/>
                </a:cubicBezTo>
                <a:cubicBezTo>
                  <a:pt x="4153145" y="981748"/>
                  <a:pt x="4155516" y="1189975"/>
                  <a:pt x="4147486" y="1397867"/>
                </a:cubicBezTo>
                <a:cubicBezTo>
                  <a:pt x="4140384" y="1571767"/>
                  <a:pt x="4146582" y="1746251"/>
                  <a:pt x="4134573" y="1920005"/>
                </a:cubicBezTo>
                <a:cubicBezTo>
                  <a:pt x="4128633" y="2005202"/>
                  <a:pt x="4122048" y="2091860"/>
                  <a:pt x="4136768" y="2175303"/>
                </a:cubicBezTo>
                <a:cubicBezTo>
                  <a:pt x="4161691" y="2316030"/>
                  <a:pt x="4148002" y="2454420"/>
                  <a:pt x="4132507" y="2593687"/>
                </a:cubicBezTo>
                <a:lnTo>
                  <a:pt x="4131085" y="2644780"/>
                </a:lnTo>
                <a:lnTo>
                  <a:pt x="4126263" y="2644123"/>
                </a:lnTo>
                <a:cubicBezTo>
                  <a:pt x="4046883" y="2628409"/>
                  <a:pt x="3966038" y="2621382"/>
                  <a:pt x="3885401" y="2623014"/>
                </a:cubicBezTo>
                <a:cubicBezTo>
                  <a:pt x="3804763" y="2624645"/>
                  <a:pt x="3724333" y="2634935"/>
                  <a:pt x="3645787" y="2653851"/>
                </a:cubicBezTo>
                <a:cubicBezTo>
                  <a:pt x="3497771" y="2688160"/>
                  <a:pt x="3349325" y="2695259"/>
                  <a:pt x="3200017" y="2661869"/>
                </a:cubicBezTo>
                <a:cubicBezTo>
                  <a:pt x="3061253" y="2630347"/>
                  <a:pt x="2915992" y="2631886"/>
                  <a:pt x="2778059" y="2666338"/>
                </a:cubicBezTo>
                <a:cubicBezTo>
                  <a:pt x="2742347" y="2673963"/>
                  <a:pt x="2705959" y="2678629"/>
                  <a:pt x="2669342" y="2680272"/>
                </a:cubicBezTo>
                <a:cubicBezTo>
                  <a:pt x="2535669" y="2690658"/>
                  <a:pt x="2403861" y="2673175"/>
                  <a:pt x="2271765" y="2658583"/>
                </a:cubicBezTo>
                <a:cubicBezTo>
                  <a:pt x="2187575" y="2648856"/>
                  <a:pt x="2102523" y="2634002"/>
                  <a:pt x="2019193" y="2658583"/>
                </a:cubicBezTo>
                <a:cubicBezTo>
                  <a:pt x="1961119" y="2675423"/>
                  <a:pt x="1899475" y="2679168"/>
                  <a:pt x="1839481" y="2669493"/>
                </a:cubicBezTo>
                <a:cubicBezTo>
                  <a:pt x="1733001" y="2653180"/>
                  <a:pt x="1624643" y="2649776"/>
                  <a:pt x="1517203" y="2659371"/>
                </a:cubicBezTo>
                <a:cubicBezTo>
                  <a:pt x="1446365" y="2665707"/>
                  <a:pt x="1374967" y="2664735"/>
                  <a:pt x="1304359" y="2656479"/>
                </a:cubicBezTo>
                <a:cubicBezTo>
                  <a:pt x="1209409" y="2645570"/>
                  <a:pt x="1112741" y="2628612"/>
                  <a:pt x="1017507" y="2649250"/>
                </a:cubicBezTo>
                <a:cubicBezTo>
                  <a:pt x="866191" y="2682114"/>
                  <a:pt x="715021" y="2675540"/>
                  <a:pt x="562560" y="2662395"/>
                </a:cubicBezTo>
                <a:cubicBezTo>
                  <a:pt x="449109" y="2652536"/>
                  <a:pt x="334369" y="2641626"/>
                  <a:pt x="219628" y="2661344"/>
                </a:cubicBezTo>
                <a:cubicBezTo>
                  <a:pt x="166389" y="2669822"/>
                  <a:pt x="111944" y="2669822"/>
                  <a:pt x="58704" y="2661344"/>
                </a:cubicBezTo>
                <a:lnTo>
                  <a:pt x="8349" y="2655622"/>
                </a:lnTo>
                <a:lnTo>
                  <a:pt x="4686" y="2559087"/>
                </a:lnTo>
                <a:cubicBezTo>
                  <a:pt x="1458" y="2476706"/>
                  <a:pt x="-117" y="2394324"/>
                  <a:pt x="5216" y="2311916"/>
                </a:cubicBezTo>
                <a:cubicBezTo>
                  <a:pt x="14186" y="2173277"/>
                  <a:pt x="21823" y="2034748"/>
                  <a:pt x="14429" y="1896001"/>
                </a:cubicBezTo>
                <a:cubicBezTo>
                  <a:pt x="9404" y="1820656"/>
                  <a:pt x="7432" y="1745198"/>
                  <a:pt x="8504" y="1669776"/>
                </a:cubicBezTo>
                <a:lnTo>
                  <a:pt x="13592" y="1576659"/>
                </a:lnTo>
                <a:lnTo>
                  <a:pt x="22699" y="1510431"/>
                </a:lnTo>
                <a:lnTo>
                  <a:pt x="26383" y="1420969"/>
                </a:lnTo>
                <a:lnTo>
                  <a:pt x="26914" y="1420094"/>
                </a:lnTo>
                <a:lnTo>
                  <a:pt x="26914" y="1409186"/>
                </a:lnTo>
                <a:lnTo>
                  <a:pt x="26470" y="1408312"/>
                </a:lnTo>
                <a:lnTo>
                  <a:pt x="22699" y="1316728"/>
                </a:lnTo>
                <a:lnTo>
                  <a:pt x="19879" y="1296222"/>
                </a:lnTo>
                <a:lnTo>
                  <a:pt x="17701" y="1259422"/>
                </a:lnTo>
                <a:cubicBezTo>
                  <a:pt x="4719" y="1154401"/>
                  <a:pt x="1313" y="1048608"/>
                  <a:pt x="7519" y="943096"/>
                </a:cubicBezTo>
                <a:cubicBezTo>
                  <a:pt x="17217" y="789841"/>
                  <a:pt x="23156" y="636368"/>
                  <a:pt x="9944" y="482787"/>
                </a:cubicBezTo>
                <a:cubicBezTo>
                  <a:pt x="2549" y="395524"/>
                  <a:pt x="-5330" y="308262"/>
                  <a:pt x="4852" y="220999"/>
                </a:cubicBezTo>
                <a:cubicBezTo>
                  <a:pt x="9507" y="183711"/>
                  <a:pt x="12210" y="146270"/>
                  <a:pt x="12959" y="108797"/>
                </a:cubicBezTo>
                <a:lnTo>
                  <a:pt x="9978" y="16278"/>
                </a:lnTo>
                <a:lnTo>
                  <a:pt x="108353" y="12041"/>
                </a:lnTo>
                <a:cubicBezTo>
                  <a:pt x="155241" y="10359"/>
                  <a:pt x="202083" y="9370"/>
                  <a:pt x="248865" y="10138"/>
                </a:cubicBezTo>
                <a:cubicBezTo>
                  <a:pt x="326966" y="11366"/>
                  <a:pt x="404859" y="34404"/>
                  <a:pt x="483169" y="30104"/>
                </a:cubicBezTo>
                <a:cubicBezTo>
                  <a:pt x="720492" y="17510"/>
                  <a:pt x="957919" y="21657"/>
                  <a:pt x="1195138" y="5222"/>
                </a:cubicBezTo>
                <a:cubicBezTo>
                  <a:pt x="1252948" y="-92"/>
                  <a:pt x="1310863" y="-1348"/>
                  <a:pt x="1368688" y="144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4130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52" name="Rectangle 38">
            <a:extLst>
              <a:ext uri="{FF2B5EF4-FFF2-40B4-BE49-F238E27FC236}">
                <a16:creationId xmlns:a16="http://schemas.microsoft.com/office/drawing/2014/main" id="{9716D72B-0D25-43A5-8554-C535E5118D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BCDF373-B5D6-4F86-8E13-9DB224014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7319" y="432877"/>
            <a:ext cx="3910389" cy="16425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dirty="0"/>
              <a:t>Socialize</a:t>
            </a:r>
          </a:p>
        </p:txBody>
      </p:sp>
      <p:pic>
        <p:nvPicPr>
          <p:cNvPr id="15" name="Picture Placeholder 14" descr="Woman in virtual therapy">
            <a:extLst>
              <a:ext uri="{FF2B5EF4-FFF2-40B4-BE49-F238E27FC236}">
                <a16:creationId xmlns:a16="http://schemas.microsoft.com/office/drawing/2014/main" id="{658F430D-7953-4C3C-B3BE-0B399BDD08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1319" r="15541" b="2"/>
          <a:stretch/>
        </p:blipFill>
        <p:spPr>
          <a:xfrm>
            <a:off x="-6" y="10"/>
            <a:ext cx="3919476" cy="4143497"/>
          </a:xfrm>
          <a:custGeom>
            <a:avLst/>
            <a:gdLst/>
            <a:ahLst/>
            <a:cxnLst/>
            <a:rect l="l" t="t" r="r" b="b"/>
            <a:pathLst>
              <a:path w="3919476" h="4143507">
                <a:moveTo>
                  <a:pt x="0" y="0"/>
                </a:moveTo>
                <a:lnTo>
                  <a:pt x="3903116" y="0"/>
                </a:lnTo>
                <a:lnTo>
                  <a:pt x="3899307" y="150213"/>
                </a:lnTo>
                <a:cubicBezTo>
                  <a:pt x="3899870" y="322276"/>
                  <a:pt x="3912280" y="494071"/>
                  <a:pt x="3910163" y="665222"/>
                </a:cubicBezTo>
                <a:cubicBezTo>
                  <a:pt x="3909034" y="760465"/>
                  <a:pt x="3887866" y="855454"/>
                  <a:pt x="3891817" y="950951"/>
                </a:cubicBezTo>
                <a:cubicBezTo>
                  <a:pt x="3903389" y="1240363"/>
                  <a:pt x="3899579" y="1529902"/>
                  <a:pt x="3914679" y="1819187"/>
                </a:cubicBezTo>
                <a:cubicBezTo>
                  <a:pt x="3924446" y="1960184"/>
                  <a:pt x="3919293" y="2101691"/>
                  <a:pt x="3899297" y="2241812"/>
                </a:cubicBezTo>
                <a:cubicBezTo>
                  <a:pt x="3882644" y="2346833"/>
                  <a:pt x="3892946" y="2452744"/>
                  <a:pt x="3900002" y="2558273"/>
                </a:cubicBezTo>
                <a:cubicBezTo>
                  <a:pt x="3908611" y="2686026"/>
                  <a:pt x="3913268" y="2813652"/>
                  <a:pt x="3899155" y="2941659"/>
                </a:cubicBezTo>
                <a:cubicBezTo>
                  <a:pt x="3888995" y="3032710"/>
                  <a:pt x="3898449" y="3124270"/>
                  <a:pt x="3904095" y="3215577"/>
                </a:cubicBezTo>
                <a:cubicBezTo>
                  <a:pt x="3911433" y="3310871"/>
                  <a:pt x="3911433" y="3406520"/>
                  <a:pt x="3904095" y="3501814"/>
                </a:cubicBezTo>
                <a:cubicBezTo>
                  <a:pt x="3896728" y="3588930"/>
                  <a:pt x="3898478" y="3676464"/>
                  <a:pt x="3909317" y="3763288"/>
                </a:cubicBezTo>
                <a:cubicBezTo>
                  <a:pt x="3921171" y="3864881"/>
                  <a:pt x="3911998" y="3966473"/>
                  <a:pt x="3903389" y="4068066"/>
                </a:cubicBezTo>
                <a:lnTo>
                  <a:pt x="3899890" y="4129496"/>
                </a:lnTo>
                <a:lnTo>
                  <a:pt x="3856837" y="4131079"/>
                </a:lnTo>
                <a:cubicBezTo>
                  <a:pt x="3690565" y="4131562"/>
                  <a:pt x="3524292" y="4118803"/>
                  <a:pt x="3358020" y="4125635"/>
                </a:cubicBezTo>
                <a:cubicBezTo>
                  <a:pt x="3138339" y="4134610"/>
                  <a:pt x="2918661" y="4144924"/>
                  <a:pt x="2699106" y="4130457"/>
                </a:cubicBezTo>
                <a:cubicBezTo>
                  <a:pt x="2548620" y="4120546"/>
                  <a:pt x="2397378" y="4107552"/>
                  <a:pt x="2246135" y="4111571"/>
                </a:cubicBezTo>
                <a:cubicBezTo>
                  <a:pt x="2090859" y="4115857"/>
                  <a:pt x="1936213" y="4129921"/>
                  <a:pt x="1781316" y="4140235"/>
                </a:cubicBezTo>
                <a:cubicBezTo>
                  <a:pt x="1667682" y="4147695"/>
                  <a:pt x="1553608" y="4142392"/>
                  <a:pt x="1441020" y="4124430"/>
                </a:cubicBezTo>
                <a:cubicBezTo>
                  <a:pt x="1360735" y="4111704"/>
                  <a:pt x="1279946" y="4117196"/>
                  <a:pt x="1199535" y="4121751"/>
                </a:cubicBezTo>
                <a:cubicBezTo>
                  <a:pt x="1054343" y="4130324"/>
                  <a:pt x="909653" y="4143718"/>
                  <a:pt x="764462" y="4130324"/>
                </a:cubicBezTo>
                <a:cubicBezTo>
                  <a:pt x="634770" y="4118267"/>
                  <a:pt x="503820" y="4108490"/>
                  <a:pt x="375137" y="4118267"/>
                </a:cubicBezTo>
                <a:cubicBezTo>
                  <a:pt x="278626" y="4125601"/>
                  <a:pt x="182043" y="4132935"/>
                  <a:pt x="85336" y="4130493"/>
                </a:cubicBezTo>
                <a:lnTo>
                  <a:pt x="0" y="4125145"/>
                </a:lnTo>
                <a:close/>
              </a:path>
            </a:pathLst>
          </a:custGeom>
        </p:spPr>
      </p:pic>
      <p:pic>
        <p:nvPicPr>
          <p:cNvPr id="23" name="Picture Placeholder 22" descr="Three elderly women enjoying a light hearted moment">
            <a:extLst>
              <a:ext uri="{FF2B5EF4-FFF2-40B4-BE49-F238E27FC236}">
                <a16:creationId xmlns:a16="http://schemas.microsoft.com/office/drawing/2014/main" id="{92EE76B6-79F9-4163-9187-866AA0F39EE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33677" r="9569"/>
          <a:stretch/>
        </p:blipFill>
        <p:spPr>
          <a:xfrm>
            <a:off x="4115400" y="10"/>
            <a:ext cx="3058323" cy="3597029"/>
          </a:xfrm>
          <a:custGeom>
            <a:avLst/>
            <a:gdLst/>
            <a:ahLst/>
            <a:cxnLst/>
            <a:rect l="l" t="t" r="r" b="b"/>
            <a:pathLst>
              <a:path w="3058323" h="3597039">
                <a:moveTo>
                  <a:pt x="15411" y="0"/>
                </a:moveTo>
                <a:lnTo>
                  <a:pt x="3031762" y="0"/>
                </a:lnTo>
                <a:lnTo>
                  <a:pt x="3046461" y="132146"/>
                </a:lnTo>
                <a:cubicBezTo>
                  <a:pt x="3048338" y="180004"/>
                  <a:pt x="3046791" y="227996"/>
                  <a:pt x="3041802" y="275754"/>
                </a:cubicBezTo>
                <a:cubicBezTo>
                  <a:pt x="3027897" y="401800"/>
                  <a:pt x="3049074" y="530780"/>
                  <a:pt x="3008505" y="654529"/>
                </a:cubicBezTo>
                <a:cubicBezTo>
                  <a:pt x="3005571" y="667491"/>
                  <a:pt x="3004614" y="680823"/>
                  <a:pt x="3005698" y="694078"/>
                </a:cubicBezTo>
                <a:cubicBezTo>
                  <a:pt x="3005188" y="761821"/>
                  <a:pt x="3019349" y="827651"/>
                  <a:pt x="3033127" y="893608"/>
                </a:cubicBezTo>
                <a:cubicBezTo>
                  <a:pt x="3048309" y="966327"/>
                  <a:pt x="3067190" y="1038663"/>
                  <a:pt x="3044226" y="1113933"/>
                </a:cubicBezTo>
                <a:cubicBezTo>
                  <a:pt x="3037911" y="1137802"/>
                  <a:pt x="3037911" y="1162909"/>
                  <a:pt x="3044226" y="1186779"/>
                </a:cubicBezTo>
                <a:cubicBezTo>
                  <a:pt x="3050414" y="1219872"/>
                  <a:pt x="3050414" y="1253833"/>
                  <a:pt x="3044226" y="1286927"/>
                </a:cubicBezTo>
                <a:cubicBezTo>
                  <a:pt x="3034913" y="1357732"/>
                  <a:pt x="3025345" y="1428920"/>
                  <a:pt x="3030448" y="1500363"/>
                </a:cubicBezTo>
                <a:cubicBezTo>
                  <a:pt x="3038001" y="1625694"/>
                  <a:pt x="3036164" y="1751408"/>
                  <a:pt x="3024962" y="1876459"/>
                </a:cubicBezTo>
                <a:cubicBezTo>
                  <a:pt x="3020242" y="1937185"/>
                  <a:pt x="3013991" y="1998805"/>
                  <a:pt x="3036572" y="2058128"/>
                </a:cubicBezTo>
                <a:cubicBezTo>
                  <a:pt x="3039761" y="2065719"/>
                  <a:pt x="3039761" y="2074267"/>
                  <a:pt x="3036572" y="2081857"/>
                </a:cubicBezTo>
                <a:cubicBezTo>
                  <a:pt x="2993834" y="2180984"/>
                  <a:pt x="3005826" y="2282153"/>
                  <a:pt x="3027897" y="2382556"/>
                </a:cubicBezTo>
                <a:cubicBezTo>
                  <a:pt x="3059523" y="2516907"/>
                  <a:pt x="3066565" y="2655863"/>
                  <a:pt x="3048691" y="2792715"/>
                </a:cubicBezTo>
                <a:cubicBezTo>
                  <a:pt x="3037337" y="2873471"/>
                  <a:pt x="3023687" y="2954354"/>
                  <a:pt x="3031596" y="3036386"/>
                </a:cubicBezTo>
                <a:cubicBezTo>
                  <a:pt x="3037490" y="3100417"/>
                  <a:pt x="3039736" y="3164741"/>
                  <a:pt x="3038358" y="3229027"/>
                </a:cubicBezTo>
                <a:cubicBezTo>
                  <a:pt x="3036891" y="3311633"/>
                  <a:pt x="3031788" y="3394080"/>
                  <a:pt x="3028535" y="3476606"/>
                </a:cubicBezTo>
                <a:lnTo>
                  <a:pt x="3026145" y="3582089"/>
                </a:lnTo>
                <a:lnTo>
                  <a:pt x="2837742" y="3576169"/>
                </a:lnTo>
                <a:cubicBezTo>
                  <a:pt x="2749601" y="3575123"/>
                  <a:pt x="2661428" y="3575842"/>
                  <a:pt x="2573255" y="3578457"/>
                </a:cubicBezTo>
                <a:cubicBezTo>
                  <a:pt x="2415279" y="3583558"/>
                  <a:pt x="2257302" y="3585390"/>
                  <a:pt x="2099327" y="3578457"/>
                </a:cubicBezTo>
                <a:cubicBezTo>
                  <a:pt x="1926907" y="3570479"/>
                  <a:pt x="1754870" y="3579504"/>
                  <a:pt x="1582958" y="3591536"/>
                </a:cubicBezTo>
                <a:cubicBezTo>
                  <a:pt x="1416747" y="3603177"/>
                  <a:pt x="1250917" y="3594544"/>
                  <a:pt x="1084959" y="3582381"/>
                </a:cubicBezTo>
                <a:cubicBezTo>
                  <a:pt x="910095" y="3569328"/>
                  <a:pt x="734510" y="3570585"/>
                  <a:pt x="559849" y="3586174"/>
                </a:cubicBezTo>
                <a:cubicBezTo>
                  <a:pt x="445325" y="3596376"/>
                  <a:pt x="330549" y="3581074"/>
                  <a:pt x="216532" y="3582119"/>
                </a:cubicBezTo>
                <a:lnTo>
                  <a:pt x="3784" y="3583799"/>
                </a:lnTo>
                <a:lnTo>
                  <a:pt x="23102" y="3304343"/>
                </a:lnTo>
                <a:cubicBezTo>
                  <a:pt x="27378" y="3232352"/>
                  <a:pt x="25445" y="3160183"/>
                  <a:pt x="17316" y="3088458"/>
                </a:cubicBezTo>
                <a:cubicBezTo>
                  <a:pt x="9187" y="3007476"/>
                  <a:pt x="12024" y="2925898"/>
                  <a:pt x="25783" y="2845525"/>
                </a:cubicBezTo>
                <a:cubicBezTo>
                  <a:pt x="43141" y="2750282"/>
                  <a:pt x="35379" y="2655039"/>
                  <a:pt x="29029" y="2559796"/>
                </a:cubicBezTo>
                <a:cubicBezTo>
                  <a:pt x="11671" y="2298322"/>
                  <a:pt x="-9498" y="2036848"/>
                  <a:pt x="4615" y="1774485"/>
                </a:cubicBezTo>
                <a:cubicBezTo>
                  <a:pt x="7578" y="1718482"/>
                  <a:pt x="20561" y="1663876"/>
                  <a:pt x="25925" y="1608255"/>
                </a:cubicBezTo>
                <a:cubicBezTo>
                  <a:pt x="41590" y="1446595"/>
                  <a:pt x="23242" y="1285571"/>
                  <a:pt x="15763" y="1124293"/>
                </a:cubicBezTo>
                <a:cubicBezTo>
                  <a:pt x="5010" y="945807"/>
                  <a:pt x="7183" y="766877"/>
                  <a:pt x="22255" y="588646"/>
                </a:cubicBezTo>
                <a:cubicBezTo>
                  <a:pt x="41165" y="395112"/>
                  <a:pt x="35097" y="201070"/>
                  <a:pt x="19010" y="7282"/>
                </a:cubicBezTo>
                <a:close/>
              </a:path>
            </a:pathLst>
          </a:custGeom>
        </p:spPr>
      </p:pic>
      <p:sp>
        <p:nvSpPr>
          <p:cNvPr id="5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9425" y="2424319"/>
            <a:ext cx="3776100" cy="27432"/>
          </a:xfrm>
          <a:custGeom>
            <a:avLst/>
            <a:gdLst>
              <a:gd name="connsiteX0" fmla="*/ 0 w 3776100"/>
              <a:gd name="connsiteY0" fmla="*/ 0 h 27432"/>
              <a:gd name="connsiteX1" fmla="*/ 704872 w 3776100"/>
              <a:gd name="connsiteY1" fmla="*/ 0 h 27432"/>
              <a:gd name="connsiteX2" fmla="*/ 1371983 w 3776100"/>
              <a:gd name="connsiteY2" fmla="*/ 0 h 27432"/>
              <a:gd name="connsiteX3" fmla="*/ 2039094 w 3776100"/>
              <a:gd name="connsiteY3" fmla="*/ 0 h 27432"/>
              <a:gd name="connsiteX4" fmla="*/ 2555161 w 3776100"/>
              <a:gd name="connsiteY4" fmla="*/ 0 h 27432"/>
              <a:gd name="connsiteX5" fmla="*/ 3108989 w 3776100"/>
              <a:gd name="connsiteY5" fmla="*/ 0 h 27432"/>
              <a:gd name="connsiteX6" fmla="*/ 3776100 w 3776100"/>
              <a:gd name="connsiteY6" fmla="*/ 0 h 27432"/>
              <a:gd name="connsiteX7" fmla="*/ 3776100 w 3776100"/>
              <a:gd name="connsiteY7" fmla="*/ 27432 h 27432"/>
              <a:gd name="connsiteX8" fmla="*/ 3146750 w 3776100"/>
              <a:gd name="connsiteY8" fmla="*/ 27432 h 27432"/>
              <a:gd name="connsiteX9" fmla="*/ 2630683 w 3776100"/>
              <a:gd name="connsiteY9" fmla="*/ 27432 h 27432"/>
              <a:gd name="connsiteX10" fmla="*/ 2114616 w 3776100"/>
              <a:gd name="connsiteY10" fmla="*/ 27432 h 27432"/>
              <a:gd name="connsiteX11" fmla="*/ 1447505 w 3776100"/>
              <a:gd name="connsiteY11" fmla="*/ 27432 h 27432"/>
              <a:gd name="connsiteX12" fmla="*/ 893677 w 3776100"/>
              <a:gd name="connsiteY12" fmla="*/ 27432 h 27432"/>
              <a:gd name="connsiteX13" fmla="*/ 0 w 3776100"/>
              <a:gd name="connsiteY13" fmla="*/ 27432 h 27432"/>
              <a:gd name="connsiteX14" fmla="*/ 0 w 377610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76100" h="27432" fill="none" extrusionOk="0">
                <a:moveTo>
                  <a:pt x="0" y="0"/>
                </a:moveTo>
                <a:cubicBezTo>
                  <a:pt x="165025" y="16710"/>
                  <a:pt x="477610" y="11021"/>
                  <a:pt x="704872" y="0"/>
                </a:cubicBezTo>
                <a:cubicBezTo>
                  <a:pt x="932134" y="-11021"/>
                  <a:pt x="1211227" y="31434"/>
                  <a:pt x="1371983" y="0"/>
                </a:cubicBezTo>
                <a:cubicBezTo>
                  <a:pt x="1532739" y="-31434"/>
                  <a:pt x="1888636" y="32404"/>
                  <a:pt x="2039094" y="0"/>
                </a:cubicBezTo>
                <a:cubicBezTo>
                  <a:pt x="2189552" y="-32404"/>
                  <a:pt x="2404310" y="7083"/>
                  <a:pt x="2555161" y="0"/>
                </a:cubicBezTo>
                <a:cubicBezTo>
                  <a:pt x="2706012" y="-7083"/>
                  <a:pt x="2970995" y="21467"/>
                  <a:pt x="3108989" y="0"/>
                </a:cubicBezTo>
                <a:cubicBezTo>
                  <a:pt x="3246983" y="-21467"/>
                  <a:pt x="3512891" y="18414"/>
                  <a:pt x="3776100" y="0"/>
                </a:cubicBezTo>
                <a:cubicBezTo>
                  <a:pt x="3775143" y="8431"/>
                  <a:pt x="3775751" y="14612"/>
                  <a:pt x="3776100" y="27432"/>
                </a:cubicBezTo>
                <a:cubicBezTo>
                  <a:pt x="3578604" y="18286"/>
                  <a:pt x="3430587" y="30543"/>
                  <a:pt x="3146750" y="27432"/>
                </a:cubicBezTo>
                <a:cubicBezTo>
                  <a:pt x="2862913" y="24322"/>
                  <a:pt x="2827215" y="48777"/>
                  <a:pt x="2630683" y="27432"/>
                </a:cubicBezTo>
                <a:cubicBezTo>
                  <a:pt x="2434151" y="6087"/>
                  <a:pt x="2291940" y="37245"/>
                  <a:pt x="2114616" y="27432"/>
                </a:cubicBezTo>
                <a:cubicBezTo>
                  <a:pt x="1937292" y="17619"/>
                  <a:pt x="1656845" y="-4340"/>
                  <a:pt x="1447505" y="27432"/>
                </a:cubicBezTo>
                <a:cubicBezTo>
                  <a:pt x="1238165" y="59204"/>
                  <a:pt x="1030350" y="26114"/>
                  <a:pt x="893677" y="27432"/>
                </a:cubicBezTo>
                <a:cubicBezTo>
                  <a:pt x="757004" y="28750"/>
                  <a:pt x="212407" y="-10735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776100" h="27432" stroke="0" extrusionOk="0">
                <a:moveTo>
                  <a:pt x="0" y="0"/>
                </a:moveTo>
                <a:cubicBezTo>
                  <a:pt x="198732" y="-14575"/>
                  <a:pt x="400138" y="19874"/>
                  <a:pt x="591589" y="0"/>
                </a:cubicBezTo>
                <a:cubicBezTo>
                  <a:pt x="783040" y="-19874"/>
                  <a:pt x="941744" y="14362"/>
                  <a:pt x="1107656" y="0"/>
                </a:cubicBezTo>
                <a:cubicBezTo>
                  <a:pt x="1273568" y="-14362"/>
                  <a:pt x="1609193" y="-20323"/>
                  <a:pt x="1812528" y="0"/>
                </a:cubicBezTo>
                <a:cubicBezTo>
                  <a:pt x="2015863" y="20323"/>
                  <a:pt x="2174208" y="11632"/>
                  <a:pt x="2404117" y="0"/>
                </a:cubicBezTo>
                <a:cubicBezTo>
                  <a:pt x="2634026" y="-11632"/>
                  <a:pt x="2870746" y="-12989"/>
                  <a:pt x="2995706" y="0"/>
                </a:cubicBezTo>
                <a:cubicBezTo>
                  <a:pt x="3120666" y="12989"/>
                  <a:pt x="3546384" y="24159"/>
                  <a:pt x="3776100" y="0"/>
                </a:cubicBezTo>
                <a:cubicBezTo>
                  <a:pt x="3774745" y="9524"/>
                  <a:pt x="3774898" y="13975"/>
                  <a:pt x="3776100" y="27432"/>
                </a:cubicBezTo>
                <a:cubicBezTo>
                  <a:pt x="3463671" y="43660"/>
                  <a:pt x="3337372" y="14126"/>
                  <a:pt x="3146750" y="27432"/>
                </a:cubicBezTo>
                <a:cubicBezTo>
                  <a:pt x="2956128" y="40739"/>
                  <a:pt x="2766562" y="1782"/>
                  <a:pt x="2630683" y="27432"/>
                </a:cubicBezTo>
                <a:cubicBezTo>
                  <a:pt x="2494804" y="53082"/>
                  <a:pt x="2190923" y="18892"/>
                  <a:pt x="2001333" y="27432"/>
                </a:cubicBezTo>
                <a:cubicBezTo>
                  <a:pt x="1811743" y="35973"/>
                  <a:pt x="1591614" y="51701"/>
                  <a:pt x="1371983" y="27432"/>
                </a:cubicBezTo>
                <a:cubicBezTo>
                  <a:pt x="1152352" y="3164"/>
                  <a:pt x="916285" y="53283"/>
                  <a:pt x="780394" y="27432"/>
                </a:cubicBezTo>
                <a:cubicBezTo>
                  <a:pt x="644503" y="1581"/>
                  <a:pt x="293502" y="478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FFF272"/>
          </a:solidFill>
          <a:ln w="38100" cap="rnd">
            <a:solidFill>
              <a:srgbClr val="FFF27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Placeholder 16" descr="Clock and calendar on table">
            <a:extLst>
              <a:ext uri="{FF2B5EF4-FFF2-40B4-BE49-F238E27FC236}">
                <a16:creationId xmlns:a16="http://schemas.microsoft.com/office/drawing/2014/main" id="{F298FAB9-AC47-4458-8F09-2B393B15267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t="3149" r="-4" b="-4"/>
          <a:stretch/>
        </p:blipFill>
        <p:spPr>
          <a:xfrm>
            <a:off x="4" y="4328340"/>
            <a:ext cx="3912953" cy="2529660"/>
          </a:xfrm>
          <a:custGeom>
            <a:avLst/>
            <a:gdLst/>
            <a:ahLst/>
            <a:cxnLst/>
            <a:rect l="l" t="t" r="r" b="b"/>
            <a:pathLst>
              <a:path w="3912953" h="2529660">
                <a:moveTo>
                  <a:pt x="936025" y="662"/>
                </a:moveTo>
                <a:cubicBezTo>
                  <a:pt x="1035236" y="-744"/>
                  <a:pt x="1134457" y="93"/>
                  <a:pt x="1233691" y="3173"/>
                </a:cubicBezTo>
                <a:cubicBezTo>
                  <a:pt x="1304145" y="5316"/>
                  <a:pt x="1373087" y="24605"/>
                  <a:pt x="1443792" y="29025"/>
                </a:cubicBezTo>
                <a:cubicBezTo>
                  <a:pt x="1628434" y="40276"/>
                  <a:pt x="1812824" y="30901"/>
                  <a:pt x="1996836" y="18310"/>
                </a:cubicBezTo>
                <a:cubicBezTo>
                  <a:pt x="2245239" y="628"/>
                  <a:pt x="2494513" y="2101"/>
                  <a:pt x="2742715" y="22730"/>
                </a:cubicBezTo>
                <a:cubicBezTo>
                  <a:pt x="2962786" y="43947"/>
                  <a:pt x="3184369" y="39942"/>
                  <a:pt x="3403645" y="10808"/>
                </a:cubicBezTo>
                <a:cubicBezTo>
                  <a:pt x="3527916" y="-7007"/>
                  <a:pt x="3653321" y="9067"/>
                  <a:pt x="3778223" y="10808"/>
                </a:cubicBezTo>
                <a:lnTo>
                  <a:pt x="3895044" y="13590"/>
                </a:lnTo>
                <a:lnTo>
                  <a:pt x="3906212" y="275626"/>
                </a:lnTo>
                <a:cubicBezTo>
                  <a:pt x="3913438" y="398465"/>
                  <a:pt x="3909471" y="521632"/>
                  <a:pt x="3894358" y="643899"/>
                </a:cubicBezTo>
                <a:cubicBezTo>
                  <a:pt x="3888995" y="692536"/>
                  <a:pt x="3889982" y="741301"/>
                  <a:pt x="3888995" y="790066"/>
                </a:cubicBezTo>
                <a:cubicBezTo>
                  <a:pt x="3888712" y="799463"/>
                  <a:pt x="3895063" y="810383"/>
                  <a:pt x="3883632" y="818257"/>
                </a:cubicBezTo>
                <a:lnTo>
                  <a:pt x="3883632" y="830956"/>
                </a:lnTo>
                <a:cubicBezTo>
                  <a:pt x="3896192" y="837941"/>
                  <a:pt x="3889701" y="849370"/>
                  <a:pt x="3890688" y="858514"/>
                </a:cubicBezTo>
                <a:cubicBezTo>
                  <a:pt x="3907355" y="1033621"/>
                  <a:pt x="3909867" y="1209579"/>
                  <a:pt x="3898168" y="1385017"/>
                </a:cubicBezTo>
                <a:cubicBezTo>
                  <a:pt x="3889559" y="1546549"/>
                  <a:pt x="3898449" y="1707827"/>
                  <a:pt x="3908893" y="1869233"/>
                </a:cubicBezTo>
                <a:cubicBezTo>
                  <a:pt x="3921312" y="2061116"/>
                  <a:pt x="3901555" y="2252872"/>
                  <a:pt x="3898591" y="2444754"/>
                </a:cubicBezTo>
                <a:cubicBezTo>
                  <a:pt x="3898309" y="2461962"/>
                  <a:pt x="3899367" y="2479201"/>
                  <a:pt x="3900673" y="2496440"/>
                </a:cubicBezTo>
                <a:lnTo>
                  <a:pt x="3902963" y="2529660"/>
                </a:lnTo>
                <a:lnTo>
                  <a:pt x="0" y="2529660"/>
                </a:lnTo>
                <a:lnTo>
                  <a:pt x="0" y="15736"/>
                </a:lnTo>
                <a:lnTo>
                  <a:pt x="938" y="16032"/>
                </a:lnTo>
                <a:cubicBezTo>
                  <a:pt x="213686" y="39741"/>
                  <a:pt x="426055" y="24338"/>
                  <a:pt x="638426" y="11612"/>
                </a:cubicBezTo>
                <a:cubicBezTo>
                  <a:pt x="737616" y="5719"/>
                  <a:pt x="836815" y="2069"/>
                  <a:pt x="936025" y="662"/>
                </a:cubicBezTo>
                <a:close/>
              </a:path>
            </a:pathLst>
          </a:custGeom>
        </p:spPr>
      </p:pic>
      <p:pic>
        <p:nvPicPr>
          <p:cNvPr id="19" name="Picture Placeholder 18" descr="Back view of an airplane">
            <a:extLst>
              <a:ext uri="{FF2B5EF4-FFF2-40B4-BE49-F238E27FC236}">
                <a16:creationId xmlns:a16="http://schemas.microsoft.com/office/drawing/2014/main" id="{CFEB2900-00B6-43B7-AC38-09D3FDB30DC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/>
          <a:srcRect l="8294" r="25129" b="-2"/>
          <a:stretch/>
        </p:blipFill>
        <p:spPr>
          <a:xfrm>
            <a:off x="4110922" y="3791169"/>
            <a:ext cx="3058821" cy="3066831"/>
          </a:xfrm>
          <a:custGeom>
            <a:avLst/>
            <a:gdLst/>
            <a:ahLst/>
            <a:cxnLst/>
            <a:rect l="l" t="t" r="r" b="b"/>
            <a:pathLst>
              <a:path w="3058821" h="3066831">
                <a:moveTo>
                  <a:pt x="2787020" y="1261"/>
                </a:moveTo>
                <a:cubicBezTo>
                  <a:pt x="2839709" y="-518"/>
                  <a:pt x="2892422" y="-414"/>
                  <a:pt x="2945069" y="1571"/>
                </a:cubicBezTo>
                <a:lnTo>
                  <a:pt x="3038769" y="8460"/>
                </a:lnTo>
                <a:lnTo>
                  <a:pt x="3040494" y="37341"/>
                </a:lnTo>
                <a:cubicBezTo>
                  <a:pt x="3041244" y="71882"/>
                  <a:pt x="3039776" y="106360"/>
                  <a:pt x="3033397" y="140806"/>
                </a:cubicBezTo>
                <a:cubicBezTo>
                  <a:pt x="3014006" y="247842"/>
                  <a:pt x="3013240" y="353093"/>
                  <a:pt x="3049089" y="457834"/>
                </a:cubicBezTo>
                <a:cubicBezTo>
                  <a:pt x="3061974" y="495214"/>
                  <a:pt x="3059933" y="536166"/>
                  <a:pt x="3055085" y="576225"/>
                </a:cubicBezTo>
                <a:cubicBezTo>
                  <a:pt x="3043731" y="670377"/>
                  <a:pt x="3028167" y="764784"/>
                  <a:pt x="3035311" y="859828"/>
                </a:cubicBezTo>
                <a:cubicBezTo>
                  <a:pt x="3053554" y="1099545"/>
                  <a:pt x="3026891" y="1339261"/>
                  <a:pt x="3038883" y="1578850"/>
                </a:cubicBezTo>
                <a:cubicBezTo>
                  <a:pt x="3039113" y="1594185"/>
                  <a:pt x="3038526" y="1609507"/>
                  <a:pt x="3037097" y="1624778"/>
                </a:cubicBezTo>
                <a:cubicBezTo>
                  <a:pt x="3032504" y="1713061"/>
                  <a:pt x="3017960" y="1801599"/>
                  <a:pt x="3043476" y="1889499"/>
                </a:cubicBezTo>
                <a:cubicBezTo>
                  <a:pt x="3046015" y="1904618"/>
                  <a:pt x="3045632" y="1920080"/>
                  <a:pt x="3042328" y="1935044"/>
                </a:cubicBezTo>
                <a:cubicBezTo>
                  <a:pt x="3031394" y="2011884"/>
                  <a:pt x="3028524" y="2089667"/>
                  <a:pt x="3033780" y="2167106"/>
                </a:cubicBezTo>
                <a:cubicBezTo>
                  <a:pt x="3048962" y="2335903"/>
                  <a:pt x="3051130" y="2505606"/>
                  <a:pt x="3040286" y="2674734"/>
                </a:cubicBezTo>
                <a:cubicBezTo>
                  <a:pt x="3036459" y="2750260"/>
                  <a:pt x="3031611" y="2825530"/>
                  <a:pt x="3028294" y="2900035"/>
                </a:cubicBezTo>
                <a:cubicBezTo>
                  <a:pt x="3027210" y="2934608"/>
                  <a:pt x="3025392" y="2969245"/>
                  <a:pt x="3026078" y="3003803"/>
                </a:cubicBezTo>
                <a:lnTo>
                  <a:pt x="3033892" y="3066831"/>
                </a:lnTo>
                <a:lnTo>
                  <a:pt x="23851" y="3066831"/>
                </a:lnTo>
                <a:lnTo>
                  <a:pt x="42401" y="2704831"/>
                </a:lnTo>
                <a:cubicBezTo>
                  <a:pt x="45364" y="2461136"/>
                  <a:pt x="53409" y="2216933"/>
                  <a:pt x="28288" y="1974000"/>
                </a:cubicBezTo>
                <a:cubicBezTo>
                  <a:pt x="11213" y="1809420"/>
                  <a:pt x="17986" y="1645602"/>
                  <a:pt x="21091" y="1481150"/>
                </a:cubicBezTo>
                <a:cubicBezTo>
                  <a:pt x="24619" y="1296377"/>
                  <a:pt x="22926" y="1111480"/>
                  <a:pt x="22926" y="926707"/>
                </a:cubicBezTo>
                <a:cubicBezTo>
                  <a:pt x="22643" y="846322"/>
                  <a:pt x="27442" y="766445"/>
                  <a:pt x="35627" y="686441"/>
                </a:cubicBezTo>
                <a:cubicBezTo>
                  <a:pt x="47340" y="570372"/>
                  <a:pt x="33228" y="454937"/>
                  <a:pt x="14458" y="340646"/>
                </a:cubicBezTo>
                <a:cubicBezTo>
                  <a:pt x="3337" y="261010"/>
                  <a:pt x="-1375" y="180751"/>
                  <a:pt x="346" y="100506"/>
                </a:cubicBezTo>
                <a:lnTo>
                  <a:pt x="2424" y="12627"/>
                </a:lnTo>
                <a:lnTo>
                  <a:pt x="3495" y="12901"/>
                </a:lnTo>
                <a:cubicBezTo>
                  <a:pt x="343898" y="-3971"/>
                  <a:pt x="684174" y="17086"/>
                  <a:pt x="1024451" y="18263"/>
                </a:cubicBezTo>
                <a:cubicBezTo>
                  <a:pt x="1134033" y="18655"/>
                  <a:pt x="1243235" y="13685"/>
                  <a:pt x="1352564" y="9238"/>
                </a:cubicBezTo>
                <a:cubicBezTo>
                  <a:pt x="1493565" y="3614"/>
                  <a:pt x="1634312" y="14731"/>
                  <a:pt x="1775060" y="12508"/>
                </a:cubicBezTo>
                <a:cubicBezTo>
                  <a:pt x="2008160" y="8846"/>
                  <a:pt x="2241134" y="19571"/>
                  <a:pt x="2474235" y="12508"/>
                </a:cubicBezTo>
                <a:cubicBezTo>
                  <a:pt x="2578497" y="9238"/>
                  <a:pt x="2682758" y="4268"/>
                  <a:pt x="2787020" y="1261"/>
                </a:cubicBezTo>
                <a:close/>
              </a:path>
            </a:pathLst>
          </a:cu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2901A9-2FA2-4FF9-8C8C-B9DE9921F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7708" y="2704407"/>
            <a:ext cx="4641411" cy="3973761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Make the time for your family and friends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Set a new goal for yourself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Look for a change up at work- move positions or take a new training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Plan a trip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Plan for retirement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Consider talking to a mental health professional yourself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Consider the need for medication if it’s beyond your coping abilities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6516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77" name="Rectangle 66">
            <a:extLst>
              <a:ext uri="{FF2B5EF4-FFF2-40B4-BE49-F238E27FC236}">
                <a16:creationId xmlns:a16="http://schemas.microsoft.com/office/drawing/2014/main" id="{25168669-A0B6-4763-BF5E-32A6D4ABE1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9330616-2184-340D-8588-FCC7B5146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83004"/>
            <a:ext cx="6894576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9600"/>
              <a:t>Find your purpose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9603198-0A72-F727-74EB-9B28B82EB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03" t="25327" r="203" b="-1873"/>
          <a:stretch/>
        </p:blipFill>
        <p:spPr>
          <a:xfrm>
            <a:off x="8166564" y="59937"/>
            <a:ext cx="4025436" cy="4192254"/>
          </a:xfrm>
          <a:custGeom>
            <a:avLst/>
            <a:gdLst/>
            <a:ahLst/>
            <a:cxnLst/>
            <a:rect l="l" t="t" r="r" b="b"/>
            <a:pathLst>
              <a:path w="4025436" h="4192254">
                <a:moveTo>
                  <a:pt x="9012" y="0"/>
                </a:moveTo>
                <a:lnTo>
                  <a:pt x="4025436" y="0"/>
                </a:lnTo>
                <a:lnTo>
                  <a:pt x="4025436" y="4170939"/>
                </a:lnTo>
                <a:lnTo>
                  <a:pt x="3911850" y="4158897"/>
                </a:lnTo>
                <a:cubicBezTo>
                  <a:pt x="3867076" y="4157030"/>
                  <a:pt x="3822191" y="4158025"/>
                  <a:pt x="3777451" y="4161892"/>
                </a:cubicBezTo>
                <a:cubicBezTo>
                  <a:pt x="3546855" y="4176937"/>
                  <a:pt x="3316001" y="4170146"/>
                  <a:pt x="3085404" y="4173475"/>
                </a:cubicBezTo>
                <a:cubicBezTo>
                  <a:pt x="2776919" y="4178001"/>
                  <a:pt x="2468690" y="4166419"/>
                  <a:pt x="2160333" y="4165354"/>
                </a:cubicBezTo>
                <a:cubicBezTo>
                  <a:pt x="2097129" y="4165088"/>
                  <a:pt x="2033670" y="4168549"/>
                  <a:pt x="1970723" y="4173874"/>
                </a:cubicBezTo>
                <a:cubicBezTo>
                  <a:pt x="1883515" y="4181064"/>
                  <a:pt x="1797455" y="4172010"/>
                  <a:pt x="1711013" y="4163490"/>
                </a:cubicBezTo>
                <a:cubicBezTo>
                  <a:pt x="1606822" y="4153239"/>
                  <a:pt x="1502887" y="4162292"/>
                  <a:pt x="1399336" y="4174140"/>
                </a:cubicBezTo>
                <a:cubicBezTo>
                  <a:pt x="1221562" y="4194097"/>
                  <a:pt x="1042447" y="4197572"/>
                  <a:pt x="864085" y="4184525"/>
                </a:cubicBezTo>
                <a:cubicBezTo>
                  <a:pt x="667068" y="4170546"/>
                  <a:pt x="470180" y="4173076"/>
                  <a:pt x="273163" y="4174140"/>
                </a:cubicBezTo>
                <a:lnTo>
                  <a:pt x="2378" y="4173417"/>
                </a:lnTo>
                <a:lnTo>
                  <a:pt x="4690" y="4104690"/>
                </a:lnTo>
                <a:cubicBezTo>
                  <a:pt x="25393" y="3941287"/>
                  <a:pt x="32662" y="3776459"/>
                  <a:pt x="26422" y="3611860"/>
                </a:cubicBezTo>
                <a:cubicBezTo>
                  <a:pt x="17272" y="3405858"/>
                  <a:pt x="-4968" y="3199982"/>
                  <a:pt x="1005" y="2993470"/>
                </a:cubicBezTo>
                <a:cubicBezTo>
                  <a:pt x="9012" y="2716047"/>
                  <a:pt x="6852" y="2438496"/>
                  <a:pt x="9012" y="2161072"/>
                </a:cubicBezTo>
                <a:cubicBezTo>
                  <a:pt x="10537" y="1974005"/>
                  <a:pt x="12697" y="1787191"/>
                  <a:pt x="7867" y="1600124"/>
                </a:cubicBezTo>
                <a:cubicBezTo>
                  <a:pt x="1260" y="1351294"/>
                  <a:pt x="3800" y="1102083"/>
                  <a:pt x="7867" y="853126"/>
                </a:cubicBezTo>
                <a:cubicBezTo>
                  <a:pt x="11807" y="609125"/>
                  <a:pt x="3038" y="365124"/>
                  <a:pt x="9012" y="121124"/>
                </a:cubicBezTo>
                <a:close/>
              </a:path>
            </a:pathLst>
          </a:custGeom>
        </p:spPr>
      </p:pic>
      <p:sp>
        <p:nvSpPr>
          <p:cNvPr id="78" name="Rectangle 6">
            <a:extLst>
              <a:ext uri="{FF2B5EF4-FFF2-40B4-BE49-F238E27FC236}">
                <a16:creationId xmlns:a16="http://schemas.microsoft.com/office/drawing/2014/main" id="{3833E1B1-6167-4A9F-A3F1-27B5B4901B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4252191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AE6D5C"/>
          </a:solidFill>
          <a:ln w="38100" cap="rnd">
            <a:solidFill>
              <a:srgbClr val="AE6D5C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5C5E4F-8A45-6169-D9B3-A9179B08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2362" y="6356350"/>
            <a:ext cx="13716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pic>
        <p:nvPicPr>
          <p:cNvPr id="44" name="Picture 43" descr="A baby in a toy pool&#10;&#10;Description automatically generated with low confidence">
            <a:extLst>
              <a:ext uri="{FF2B5EF4-FFF2-40B4-BE49-F238E27FC236}">
                <a16:creationId xmlns:a16="http://schemas.microsoft.com/office/drawing/2014/main" id="{8B28CE11-6AE4-4546-14B9-0BDD79D50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2" r="-3" b="-3"/>
          <a:stretch/>
        </p:blipFill>
        <p:spPr>
          <a:xfrm>
            <a:off x="8162821" y="4265907"/>
            <a:ext cx="4026131" cy="2494272"/>
          </a:xfrm>
          <a:custGeom>
            <a:avLst/>
            <a:gdLst/>
            <a:ahLst/>
            <a:cxnLst/>
            <a:rect l="l" t="t" r="r" b="b"/>
            <a:pathLst>
              <a:path w="4026131" h="2494272">
                <a:moveTo>
                  <a:pt x="2377462" y="4"/>
                </a:moveTo>
                <a:cubicBezTo>
                  <a:pt x="2422141" y="-80"/>
                  <a:pt x="2466831" y="1185"/>
                  <a:pt x="2511520" y="4513"/>
                </a:cubicBezTo>
                <a:cubicBezTo>
                  <a:pt x="2661984" y="18159"/>
                  <a:pt x="2813148" y="21488"/>
                  <a:pt x="2964033" y="14498"/>
                </a:cubicBezTo>
                <a:cubicBezTo>
                  <a:pt x="3085282" y="5805"/>
                  <a:pt x="3206901" y="4287"/>
                  <a:pt x="3328316" y="9972"/>
                </a:cubicBezTo>
                <a:cubicBezTo>
                  <a:pt x="3441444" y="16762"/>
                  <a:pt x="3554572" y="23684"/>
                  <a:pt x="3668083" y="19690"/>
                </a:cubicBezTo>
                <a:cubicBezTo>
                  <a:pt x="3713282" y="18093"/>
                  <a:pt x="3757844" y="16096"/>
                  <a:pt x="3802662" y="13433"/>
                </a:cubicBezTo>
                <a:cubicBezTo>
                  <a:pt x="3843885" y="9806"/>
                  <a:pt x="3885220" y="8092"/>
                  <a:pt x="3926544" y="8291"/>
                </a:cubicBezTo>
                <a:lnTo>
                  <a:pt x="4026131" y="13390"/>
                </a:lnTo>
                <a:lnTo>
                  <a:pt x="4026131" y="2494272"/>
                </a:lnTo>
                <a:lnTo>
                  <a:pt x="10281" y="2494272"/>
                </a:lnTo>
                <a:lnTo>
                  <a:pt x="23416" y="2297490"/>
                </a:lnTo>
                <a:cubicBezTo>
                  <a:pt x="25789" y="2226367"/>
                  <a:pt x="25795" y="2155166"/>
                  <a:pt x="23432" y="2084006"/>
                </a:cubicBezTo>
                <a:cubicBezTo>
                  <a:pt x="13519" y="1842381"/>
                  <a:pt x="9580" y="1600579"/>
                  <a:pt x="11612" y="1358612"/>
                </a:cubicBezTo>
                <a:cubicBezTo>
                  <a:pt x="13137" y="1187811"/>
                  <a:pt x="13900" y="1016882"/>
                  <a:pt x="6020" y="846463"/>
                </a:cubicBezTo>
                <a:cubicBezTo>
                  <a:pt x="938" y="737553"/>
                  <a:pt x="-3892" y="629151"/>
                  <a:pt x="4750" y="520621"/>
                </a:cubicBezTo>
                <a:cubicBezTo>
                  <a:pt x="12521" y="433010"/>
                  <a:pt x="16801" y="345157"/>
                  <a:pt x="17585" y="257272"/>
                </a:cubicBezTo>
                <a:lnTo>
                  <a:pt x="10032" y="12516"/>
                </a:lnTo>
                <a:lnTo>
                  <a:pt x="133406" y="7975"/>
                </a:lnTo>
                <a:cubicBezTo>
                  <a:pt x="278147" y="-159"/>
                  <a:pt x="423274" y="3223"/>
                  <a:pt x="567531" y="18093"/>
                </a:cubicBezTo>
                <a:cubicBezTo>
                  <a:pt x="669589" y="25934"/>
                  <a:pt x="772106" y="24683"/>
                  <a:pt x="873972" y="14365"/>
                </a:cubicBezTo>
                <a:cubicBezTo>
                  <a:pt x="1060902" y="-1744"/>
                  <a:pt x="1247448" y="11170"/>
                  <a:pt x="1433995" y="22087"/>
                </a:cubicBezTo>
                <a:cubicBezTo>
                  <a:pt x="1614668" y="32736"/>
                  <a:pt x="1795214" y="24882"/>
                  <a:pt x="1975886" y="17826"/>
                </a:cubicBezTo>
                <a:cubicBezTo>
                  <a:pt x="2109476" y="12635"/>
                  <a:pt x="2243424" y="253"/>
                  <a:pt x="2377462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5007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BF5F0F-DDE8-2062-0B1A-87BC11F0A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6CF37EF-DB28-8355-36E2-F2498162642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37674" y="122279"/>
            <a:ext cx="4783471" cy="6735721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8086E4E-9832-2665-8D0A-F89FA2A42F0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509084" y="147"/>
            <a:ext cx="4850551" cy="685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8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rgbClr val="277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31B3DD-35BD-42F7-9AD7-7F3402B26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321" y="722134"/>
            <a:ext cx="10909640" cy="1173523"/>
          </a:xfrm>
        </p:spPr>
        <p:txBody>
          <a:bodyPr anchor="ctr">
            <a:no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Introduction of Gabriel </a:t>
            </a:r>
            <a:r>
              <a:rPr lang="en-US" sz="3600" b="1" dirty="0" smtClean="0">
                <a:solidFill>
                  <a:srgbClr val="FFFFFF"/>
                </a:solidFill>
              </a:rPr>
              <a:t>&amp; </a:t>
            </a:r>
            <a:r>
              <a:rPr lang="en-US" sz="3600" b="1" dirty="0">
                <a:solidFill>
                  <a:srgbClr val="FFFFFF"/>
                </a:solidFill>
              </a:rPr>
              <a:t>Chaplain Tim Engel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17532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C3C260-2181-A50C-7B8A-BA8A21C96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409" y="3067050"/>
            <a:ext cx="6862584" cy="30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7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5BB92-813C-4042-B316-05BBE4D46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25" name="Online Image Placeholder 27" descr="Envelope">
            <a:extLst>
              <a:ext uri="{FF2B5EF4-FFF2-40B4-BE49-F238E27FC236}">
                <a16:creationId xmlns:a16="http://schemas.microsoft.com/office/drawing/2014/main" id="{329FB706-264C-44A5-B17E-0D396F61AEF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08" r="108"/>
          <a:stretch/>
        </p:blipFill>
        <p:spPr>
          <a:xfrm>
            <a:off x="5580195" y="4304332"/>
            <a:ext cx="731520" cy="731520"/>
          </a:xfrm>
        </p:spPr>
      </p:pic>
      <p:pic>
        <p:nvPicPr>
          <p:cNvPr id="27" name="Online Image Placeholder 11">
            <a:extLst>
              <a:ext uri="{FF2B5EF4-FFF2-40B4-BE49-F238E27FC236}">
                <a16:creationId xmlns:a16="http://schemas.microsoft.com/office/drawing/2014/main" id="{6EC943CF-98BB-4FE5-A6A8-5371D13646A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40" y="2502451"/>
            <a:ext cx="731520" cy="731520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3C6B086-BC3B-4FE1-A23D-D1396E627E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0822" y="4797595"/>
            <a:ext cx="11851178" cy="1725839"/>
          </a:xfrm>
        </p:spPr>
        <p:txBody>
          <a:bodyPr>
            <a:normAutofit/>
          </a:bodyPr>
          <a:lstStyle/>
          <a:p>
            <a:r>
              <a:rPr lang="en-US" sz="4800" dirty="0"/>
              <a:t>Kayla.Elwood@fortbendcountytx.gov</a:t>
            </a:r>
          </a:p>
          <a:p>
            <a:endParaRPr lang="en-US" sz="28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12A310-0919-4438-952C-499AC4A95E7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737425" y="3310128"/>
            <a:ext cx="4417060" cy="1100927"/>
          </a:xfrm>
        </p:spPr>
        <p:txBody>
          <a:bodyPr>
            <a:normAutofit fontScale="85000" lnSpcReduction="10000"/>
          </a:bodyPr>
          <a:lstStyle/>
          <a:p>
            <a:r>
              <a:rPr lang="en-US" sz="6000" dirty="0"/>
              <a:t>346-306-4159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3B58A6-180C-4F65-9C7E-460497F34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94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1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06B15E-A508-81AB-EDB1-41AA6A12E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6600" dirty="0"/>
              <a:t>My story</a:t>
            </a:r>
          </a:p>
        </p:txBody>
      </p:sp>
      <p:sp>
        <p:nvSpPr>
          <p:cNvPr id="35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CF6145"/>
          </a:solidFill>
          <a:ln w="38100" cap="rnd">
            <a:solidFill>
              <a:srgbClr val="CF6145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ontent Placeholder 15">
            <a:extLst>
              <a:ext uri="{FF2B5EF4-FFF2-40B4-BE49-F238E27FC236}">
                <a16:creationId xmlns:a16="http://schemas.microsoft.com/office/drawing/2014/main" id="{6D2ADB97-6131-9480-B6CB-456FDF99A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0" y="2872899"/>
            <a:ext cx="4886960" cy="3320668"/>
          </a:xfrm>
        </p:spPr>
        <p:txBody>
          <a:bodyPr>
            <a:normAutofit fontScale="92500" lnSpcReduction="2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Kayla Elwood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Fort Bend County Sheriff’s Office Deputy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Soon to be LPC</a:t>
            </a:r>
          </a:p>
        </p:txBody>
      </p:sp>
      <p:pic>
        <p:nvPicPr>
          <p:cNvPr id="12" name="Content Placeholder 11" descr="A person taking a selfie with a baby in a car&#10;&#10;Description automatically generated">
            <a:extLst>
              <a:ext uri="{FF2B5EF4-FFF2-40B4-BE49-F238E27FC236}">
                <a16:creationId xmlns:a16="http://schemas.microsoft.com/office/drawing/2014/main" id="{597CCA72-9AE3-35C8-8D60-496A22544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522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B6772-AA00-3FA8-A7BC-1EB94635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1012" y="6356350"/>
            <a:ext cx="9427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18C1E5-FB55-42F5-BD6D-9CC153FCDBE6}" type="slidenum">
              <a:rPr lang="en-US">
                <a:solidFill>
                  <a:srgbClr val="FBF9F6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rgbClr val="FBF9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06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29C59CE-9D5A-4E64-9F64-161998AB2D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8C0DDC-D116-43DA-B0B5-A6A82668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809" y="365125"/>
            <a:ext cx="5220586" cy="20300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Introduction</a:t>
            </a:r>
          </a:p>
        </p:txBody>
      </p:sp>
      <p:pic>
        <p:nvPicPr>
          <p:cNvPr id="10" name="Picture Placeholder 9" descr="A person lying on the ground&#10;&#10;Description automatically generated with low confidence">
            <a:extLst>
              <a:ext uri="{FF2B5EF4-FFF2-40B4-BE49-F238E27FC236}">
                <a16:creationId xmlns:a16="http://schemas.microsoft.com/office/drawing/2014/main" id="{BD99CA7F-8B87-4431-852C-815754D1C5A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1998" r="11998"/>
          <a:stretch/>
        </p:blipFill>
        <p:spPr>
          <a:xfrm>
            <a:off x="2" y="10"/>
            <a:ext cx="2873113" cy="2520143"/>
          </a:xfrm>
          <a:custGeom>
            <a:avLst/>
            <a:gdLst/>
            <a:ahLst/>
            <a:cxnLst/>
            <a:rect l="l" t="t" r="r" b="b"/>
            <a:pathLst>
              <a:path w="2873113" h="2520153">
                <a:moveTo>
                  <a:pt x="0" y="0"/>
                </a:moveTo>
                <a:lnTo>
                  <a:pt x="2863050" y="0"/>
                </a:lnTo>
                <a:lnTo>
                  <a:pt x="2860357" y="23417"/>
                </a:lnTo>
                <a:cubicBezTo>
                  <a:pt x="2854714" y="58297"/>
                  <a:pt x="2848787" y="93209"/>
                  <a:pt x="2846577" y="128562"/>
                </a:cubicBezTo>
                <a:cubicBezTo>
                  <a:pt x="2835325" y="313204"/>
                  <a:pt x="2844701" y="497594"/>
                  <a:pt x="2857292" y="681606"/>
                </a:cubicBezTo>
                <a:cubicBezTo>
                  <a:pt x="2874974" y="930009"/>
                  <a:pt x="2873501" y="1179283"/>
                  <a:pt x="2852872" y="1427485"/>
                </a:cubicBezTo>
                <a:cubicBezTo>
                  <a:pt x="2831655" y="1647555"/>
                  <a:pt x="2835660" y="1869138"/>
                  <a:pt x="2864794" y="2088415"/>
                </a:cubicBezTo>
                <a:cubicBezTo>
                  <a:pt x="2882609" y="2212685"/>
                  <a:pt x="2866535" y="2338091"/>
                  <a:pt x="2864794" y="2462992"/>
                </a:cubicBezTo>
                <a:lnTo>
                  <a:pt x="2863832" y="2503401"/>
                </a:lnTo>
                <a:lnTo>
                  <a:pt x="2759379" y="2506812"/>
                </a:lnTo>
                <a:cubicBezTo>
                  <a:pt x="2718815" y="2505399"/>
                  <a:pt x="2678327" y="2501250"/>
                  <a:pt x="2638141" y="2494371"/>
                </a:cubicBezTo>
                <a:cubicBezTo>
                  <a:pt x="2542898" y="2477013"/>
                  <a:pt x="2447655" y="2484775"/>
                  <a:pt x="2352412" y="2491125"/>
                </a:cubicBezTo>
                <a:cubicBezTo>
                  <a:pt x="2090938" y="2508483"/>
                  <a:pt x="1829464" y="2529652"/>
                  <a:pt x="1567101" y="2515539"/>
                </a:cubicBezTo>
                <a:cubicBezTo>
                  <a:pt x="1511098" y="2512576"/>
                  <a:pt x="1456492" y="2499593"/>
                  <a:pt x="1400871" y="2494229"/>
                </a:cubicBezTo>
                <a:cubicBezTo>
                  <a:pt x="1239211" y="2478564"/>
                  <a:pt x="1078187" y="2496912"/>
                  <a:pt x="916909" y="2504391"/>
                </a:cubicBezTo>
                <a:cubicBezTo>
                  <a:pt x="738423" y="2515144"/>
                  <a:pt x="559493" y="2512971"/>
                  <a:pt x="381262" y="2497899"/>
                </a:cubicBezTo>
                <a:cubicBezTo>
                  <a:pt x="284495" y="2488444"/>
                  <a:pt x="187601" y="2485233"/>
                  <a:pt x="90675" y="2486397"/>
                </a:cubicBezTo>
                <a:lnTo>
                  <a:pt x="0" y="2490996"/>
                </a:lnTo>
                <a:close/>
              </a:path>
            </a:pathLst>
          </a:custGeom>
        </p:spPr>
      </p:pic>
      <p:pic>
        <p:nvPicPr>
          <p:cNvPr id="3" name="Picture 2" descr="Stressed doctor at work">
            <a:extLst>
              <a:ext uri="{FF2B5EF4-FFF2-40B4-BE49-F238E27FC236}">
                <a16:creationId xmlns:a16="http://schemas.microsoft.com/office/drawing/2014/main" id="{AAEC05C4-9930-A74D-05A3-EDC3F7CE9B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25"/>
          <a:stretch/>
        </p:blipFill>
        <p:spPr>
          <a:xfrm>
            <a:off x="3060436" y="10"/>
            <a:ext cx="2843573" cy="2524624"/>
          </a:xfrm>
          <a:custGeom>
            <a:avLst/>
            <a:gdLst/>
            <a:ahLst/>
            <a:cxnLst/>
            <a:rect l="l" t="t" r="r" b="b"/>
            <a:pathLst>
              <a:path w="2843573" h="2524634">
                <a:moveTo>
                  <a:pt x="26682" y="0"/>
                </a:moveTo>
                <a:lnTo>
                  <a:pt x="2822452" y="0"/>
                </a:lnTo>
                <a:lnTo>
                  <a:pt x="2820993" y="10824"/>
                </a:lnTo>
                <a:cubicBezTo>
                  <a:pt x="2808235" y="122326"/>
                  <a:pt x="2818697" y="233190"/>
                  <a:pt x="2829285" y="343799"/>
                </a:cubicBezTo>
                <a:cubicBezTo>
                  <a:pt x="2840997" y="479092"/>
                  <a:pt x="2837348" y="615270"/>
                  <a:pt x="2818441" y="749749"/>
                </a:cubicBezTo>
                <a:cubicBezTo>
                  <a:pt x="2807788" y="840800"/>
                  <a:pt x="2808044" y="932796"/>
                  <a:pt x="2819207" y="1023783"/>
                </a:cubicBezTo>
                <a:cubicBezTo>
                  <a:pt x="2837578" y="1193205"/>
                  <a:pt x="2863349" y="1363775"/>
                  <a:pt x="2819207" y="1534090"/>
                </a:cubicBezTo>
                <a:cubicBezTo>
                  <a:pt x="2800453" y="1606554"/>
                  <a:pt x="2806449" y="1682589"/>
                  <a:pt x="2816911" y="1756456"/>
                </a:cubicBezTo>
                <a:cubicBezTo>
                  <a:pt x="2833853" y="1883025"/>
                  <a:pt x="2834796" y="2011227"/>
                  <a:pt x="2819717" y="2138038"/>
                </a:cubicBezTo>
                <a:cubicBezTo>
                  <a:pt x="2811335" y="2205118"/>
                  <a:pt x="2811679" y="2273002"/>
                  <a:pt x="2820738" y="2339992"/>
                </a:cubicBezTo>
                <a:cubicBezTo>
                  <a:pt x="2827117" y="2381582"/>
                  <a:pt x="2826415" y="2423364"/>
                  <a:pt x="2825315" y="2465177"/>
                </a:cubicBezTo>
                <a:lnTo>
                  <a:pt x="2825058" y="2479654"/>
                </a:lnTo>
                <a:lnTo>
                  <a:pt x="2679762" y="2483128"/>
                </a:lnTo>
                <a:cubicBezTo>
                  <a:pt x="2618897" y="2485860"/>
                  <a:pt x="2558084" y="2490067"/>
                  <a:pt x="2497351" y="2496347"/>
                </a:cubicBezTo>
                <a:cubicBezTo>
                  <a:pt x="2332771" y="2513422"/>
                  <a:pt x="2168953" y="2506649"/>
                  <a:pt x="2004501" y="2503544"/>
                </a:cubicBezTo>
                <a:cubicBezTo>
                  <a:pt x="1819728" y="2500017"/>
                  <a:pt x="1634831" y="2501710"/>
                  <a:pt x="1450058" y="2501710"/>
                </a:cubicBezTo>
                <a:cubicBezTo>
                  <a:pt x="1369673" y="2501992"/>
                  <a:pt x="1289796" y="2497193"/>
                  <a:pt x="1209792" y="2489009"/>
                </a:cubicBezTo>
                <a:cubicBezTo>
                  <a:pt x="1093723" y="2477295"/>
                  <a:pt x="978288" y="2491407"/>
                  <a:pt x="863997" y="2510177"/>
                </a:cubicBezTo>
                <a:cubicBezTo>
                  <a:pt x="784361" y="2521298"/>
                  <a:pt x="704102" y="2526010"/>
                  <a:pt x="623857" y="2524289"/>
                </a:cubicBezTo>
                <a:cubicBezTo>
                  <a:pt x="427783" y="2524430"/>
                  <a:pt x="232091" y="2514693"/>
                  <a:pt x="36524" y="2497052"/>
                </a:cubicBezTo>
                <a:lnTo>
                  <a:pt x="13350" y="2496674"/>
                </a:lnTo>
                <a:lnTo>
                  <a:pt x="17533" y="2292198"/>
                </a:lnTo>
                <a:cubicBezTo>
                  <a:pt x="19808" y="2209062"/>
                  <a:pt x="21290" y="2125926"/>
                  <a:pt x="17874" y="2042789"/>
                </a:cubicBezTo>
                <a:cubicBezTo>
                  <a:pt x="8899" y="1823109"/>
                  <a:pt x="-1415" y="1603430"/>
                  <a:pt x="13052" y="1383876"/>
                </a:cubicBezTo>
                <a:cubicBezTo>
                  <a:pt x="22963" y="1233390"/>
                  <a:pt x="35957" y="1082147"/>
                  <a:pt x="31938" y="930905"/>
                </a:cubicBezTo>
                <a:cubicBezTo>
                  <a:pt x="27652" y="775629"/>
                  <a:pt x="13587" y="620983"/>
                  <a:pt x="3274" y="466086"/>
                </a:cubicBezTo>
                <a:cubicBezTo>
                  <a:pt x="-4187" y="352451"/>
                  <a:pt x="1117" y="238378"/>
                  <a:pt x="19079" y="125790"/>
                </a:cubicBezTo>
                <a:cubicBezTo>
                  <a:pt x="25442" y="85647"/>
                  <a:pt x="27250" y="45378"/>
                  <a:pt x="26899" y="5094"/>
                </a:cubicBezTo>
                <a:close/>
              </a:path>
            </a:pathLst>
          </a:custGeom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929F6B8E-6D40-4EF2-A291-E05EF59F4D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809" y="26072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9F3A21"/>
          </a:solidFill>
          <a:ln w="38100" cap="rnd">
            <a:solidFill>
              <a:srgbClr val="9F3A2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602090C-4003-4A9A-8F17-0FDDFD83F8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22557"/>
            <a:ext cx="5909625" cy="4128961"/>
          </a:xfrm>
          <a:custGeom>
            <a:avLst/>
            <a:gdLst/>
            <a:ahLst/>
            <a:cxnLst/>
            <a:rect l="l" t="t" r="r" b="b"/>
            <a:pathLst>
              <a:path w="5909625" h="4141924">
                <a:moveTo>
                  <a:pt x="1823444" y="1329"/>
                </a:moveTo>
                <a:cubicBezTo>
                  <a:pt x="1893960" y="3895"/>
                  <a:pt x="1964367" y="10183"/>
                  <a:pt x="2034428" y="20181"/>
                </a:cubicBezTo>
                <a:cubicBezTo>
                  <a:pt x="2139449" y="36834"/>
                  <a:pt x="2245360" y="26532"/>
                  <a:pt x="2350889" y="19476"/>
                </a:cubicBezTo>
                <a:cubicBezTo>
                  <a:pt x="2478642" y="10867"/>
                  <a:pt x="2606268" y="6210"/>
                  <a:pt x="2734275" y="20323"/>
                </a:cubicBezTo>
                <a:cubicBezTo>
                  <a:pt x="2825326" y="30483"/>
                  <a:pt x="2916886" y="21029"/>
                  <a:pt x="3008193" y="15383"/>
                </a:cubicBezTo>
                <a:cubicBezTo>
                  <a:pt x="3103486" y="8045"/>
                  <a:pt x="3199137" y="8045"/>
                  <a:pt x="3294430" y="15383"/>
                </a:cubicBezTo>
                <a:cubicBezTo>
                  <a:pt x="3381546" y="22750"/>
                  <a:pt x="3469080" y="21000"/>
                  <a:pt x="3555904" y="10161"/>
                </a:cubicBezTo>
                <a:cubicBezTo>
                  <a:pt x="3657497" y="-1693"/>
                  <a:pt x="3759089" y="7480"/>
                  <a:pt x="3860682" y="16089"/>
                </a:cubicBezTo>
                <a:cubicBezTo>
                  <a:pt x="4039485" y="31472"/>
                  <a:pt x="4218161" y="24557"/>
                  <a:pt x="4396583" y="13266"/>
                </a:cubicBezTo>
                <a:cubicBezTo>
                  <a:pt x="4519422" y="6041"/>
                  <a:pt x="4642589" y="10007"/>
                  <a:pt x="4764856" y="25121"/>
                </a:cubicBezTo>
                <a:cubicBezTo>
                  <a:pt x="4813493" y="30483"/>
                  <a:pt x="4862258" y="29496"/>
                  <a:pt x="4911023" y="30483"/>
                </a:cubicBezTo>
                <a:cubicBezTo>
                  <a:pt x="4915721" y="30625"/>
                  <a:pt x="4920801" y="29108"/>
                  <a:pt x="4925690" y="28984"/>
                </a:cubicBezTo>
                <a:lnTo>
                  <a:pt x="4927821" y="30065"/>
                </a:lnTo>
                <a:lnTo>
                  <a:pt x="4960258" y="27641"/>
                </a:lnTo>
                <a:lnTo>
                  <a:pt x="4964870" y="27986"/>
                </a:lnTo>
                <a:lnTo>
                  <a:pt x="4964882" y="27978"/>
                </a:lnTo>
                <a:cubicBezTo>
                  <a:pt x="4969755" y="27908"/>
                  <a:pt x="4974899" y="29284"/>
                  <a:pt x="4979471" y="28790"/>
                </a:cubicBezTo>
                <a:cubicBezTo>
                  <a:pt x="5154578" y="12123"/>
                  <a:pt x="5330536" y="9611"/>
                  <a:pt x="5505974" y="21310"/>
                </a:cubicBezTo>
                <a:cubicBezTo>
                  <a:pt x="5586740" y="25614"/>
                  <a:pt x="5667442" y="25544"/>
                  <a:pt x="5748129" y="23092"/>
                </a:cubicBezTo>
                <a:lnTo>
                  <a:pt x="5892006" y="15658"/>
                </a:lnTo>
                <a:lnTo>
                  <a:pt x="5894187" y="91357"/>
                </a:lnTo>
                <a:cubicBezTo>
                  <a:pt x="5891252" y="119679"/>
                  <a:pt x="5887042" y="148001"/>
                  <a:pt x="5881429" y="176068"/>
                </a:cubicBezTo>
                <a:cubicBezTo>
                  <a:pt x="5868671" y="240494"/>
                  <a:pt x="5878112" y="303645"/>
                  <a:pt x="5888063" y="367433"/>
                </a:cubicBezTo>
                <a:cubicBezTo>
                  <a:pt x="5896291" y="414790"/>
                  <a:pt x="5896291" y="463218"/>
                  <a:pt x="5888063" y="510574"/>
                </a:cubicBezTo>
                <a:cubicBezTo>
                  <a:pt x="5868926" y="612636"/>
                  <a:pt x="5879515" y="714697"/>
                  <a:pt x="5889083" y="815610"/>
                </a:cubicBezTo>
                <a:cubicBezTo>
                  <a:pt x="5901841" y="951224"/>
                  <a:pt x="5908220" y="1085690"/>
                  <a:pt x="5876326" y="1220284"/>
                </a:cubicBezTo>
                <a:cubicBezTo>
                  <a:pt x="5856296" y="1304994"/>
                  <a:pt x="5872754" y="1390981"/>
                  <a:pt x="5883342" y="1475437"/>
                </a:cubicBezTo>
                <a:cubicBezTo>
                  <a:pt x="5891354" y="1538243"/>
                  <a:pt x="5892298" y="1601751"/>
                  <a:pt x="5886149" y="1664761"/>
                </a:cubicBezTo>
                <a:cubicBezTo>
                  <a:pt x="5876836" y="1760329"/>
                  <a:pt x="5880140" y="1856713"/>
                  <a:pt x="5895972" y="1951426"/>
                </a:cubicBezTo>
                <a:cubicBezTo>
                  <a:pt x="5905362" y="2004791"/>
                  <a:pt x="5901727" y="2059623"/>
                  <a:pt x="5885384" y="2111279"/>
                </a:cubicBezTo>
                <a:cubicBezTo>
                  <a:pt x="5861527" y="2185401"/>
                  <a:pt x="5875943" y="2261054"/>
                  <a:pt x="5885384" y="2335942"/>
                </a:cubicBezTo>
                <a:cubicBezTo>
                  <a:pt x="5899545" y="2453440"/>
                  <a:pt x="5916513" y="2570683"/>
                  <a:pt x="5906434" y="2689584"/>
                </a:cubicBezTo>
                <a:cubicBezTo>
                  <a:pt x="5904839" y="2722155"/>
                  <a:pt x="5900310" y="2754521"/>
                  <a:pt x="5892910" y="2786288"/>
                </a:cubicBezTo>
                <a:cubicBezTo>
                  <a:pt x="5859473" y="2908978"/>
                  <a:pt x="5857980" y="3038188"/>
                  <a:pt x="5888573" y="3161618"/>
                </a:cubicBezTo>
                <a:cubicBezTo>
                  <a:pt x="5920978" y="3294426"/>
                  <a:pt x="5914089" y="3426468"/>
                  <a:pt x="5880791" y="3558127"/>
                </a:cubicBezTo>
                <a:cubicBezTo>
                  <a:pt x="5844074" y="3697862"/>
                  <a:pt x="5840847" y="3844294"/>
                  <a:pt x="5871350" y="3985509"/>
                </a:cubicBezTo>
                <a:lnTo>
                  <a:pt x="5884107" y="4141924"/>
                </a:lnTo>
                <a:lnTo>
                  <a:pt x="0" y="4141924"/>
                </a:lnTo>
                <a:lnTo>
                  <a:pt x="0" y="18996"/>
                </a:lnTo>
                <a:lnTo>
                  <a:pt x="114789" y="16636"/>
                </a:lnTo>
                <a:cubicBezTo>
                  <a:pt x="229350" y="12949"/>
                  <a:pt x="343737" y="7904"/>
                  <a:pt x="457838" y="9315"/>
                </a:cubicBezTo>
                <a:cubicBezTo>
                  <a:pt x="553081" y="10444"/>
                  <a:pt x="648070" y="31612"/>
                  <a:pt x="743567" y="27661"/>
                </a:cubicBezTo>
                <a:cubicBezTo>
                  <a:pt x="1032979" y="16089"/>
                  <a:pt x="1322518" y="19899"/>
                  <a:pt x="1611803" y="4799"/>
                </a:cubicBezTo>
                <a:cubicBezTo>
                  <a:pt x="1682301" y="-85"/>
                  <a:pt x="1752927" y="-1238"/>
                  <a:pt x="1823444" y="1329"/>
                </a:cubicBezTo>
                <a:close/>
              </a:path>
            </a:pathLst>
          </a:cu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430F02-9645-4F56-99F7-1DC2F76F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1809" y="2846851"/>
            <a:ext cx="5220586" cy="3330111"/>
          </a:xfr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4400" dirty="0"/>
              <a:t>Compassion fatigue is an occupational hazard of “any professionals who use their emotions, their heart”, it is the psychological cost of healing others. “It’s like a dark cloud that hangs over your head, goes wherever you go and invades your thoughts”. </a:t>
            </a:r>
            <a:r>
              <a:rPr lang="en-US" sz="3300" i="1" dirty="0"/>
              <a:t>- Charles R. </a:t>
            </a:r>
            <a:r>
              <a:rPr lang="en-US" sz="3300" i="1" dirty="0" err="1"/>
              <a:t>Figley</a:t>
            </a:r>
            <a:r>
              <a:rPr lang="en-US" sz="3300" i="1" dirty="0"/>
              <a:t>, PhD, Traumatology Institute at Tulane University</a:t>
            </a:r>
            <a:endParaRPr lang="en-US" sz="1900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1B180-F4BB-46B9-937E-3469FC681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5115" y="6356350"/>
            <a:ext cx="109728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C18C1E5-FB55-42F5-BD6D-9CC153FCDBE6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7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C1E5-FB55-42F5-BD6D-9CC153FCDBE6}" type="slidenum">
              <a:rPr lang="en-US" smtClean="0"/>
              <a:t>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00200" y="69056"/>
            <a:ext cx="10515600" cy="1325563"/>
          </a:xfrm>
        </p:spPr>
        <p:txBody>
          <a:bodyPr/>
          <a:lstStyle/>
          <a:p>
            <a:r>
              <a:rPr lang="en-US" dirty="0"/>
              <a:t>Compassion Fatigue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240632" y="1531372"/>
            <a:ext cx="3308684" cy="914829"/>
          </a:xfrm>
          <a:ln w="25400"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/>
              <a:t>Vicarious Trauma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240632" y="2679207"/>
            <a:ext cx="3200400" cy="2900362"/>
          </a:xfrm>
        </p:spPr>
        <p:txBody>
          <a:bodyPr>
            <a:noAutofit/>
          </a:bodyPr>
          <a:lstStyle/>
          <a:p>
            <a:r>
              <a:rPr lang="en-US" sz="1800" dirty="0"/>
              <a:t>Experiencing secondary exposure to clients’ trauma</a:t>
            </a:r>
          </a:p>
          <a:p>
            <a:r>
              <a:rPr lang="en-US" sz="1800" dirty="0"/>
              <a:t>Negative responses and emotions from helping others through empathetic work</a:t>
            </a:r>
          </a:p>
          <a:p>
            <a:r>
              <a:rPr lang="en-US" sz="1800" dirty="0"/>
              <a:t>Impact on personal beliefs and world view</a:t>
            </a:r>
          </a:p>
          <a:p>
            <a:r>
              <a:rPr lang="en-US" sz="1800" dirty="0"/>
              <a:t>Cognitive disruptions carry beyond the scope of work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261183" y="1523363"/>
            <a:ext cx="3316705" cy="914828"/>
          </a:xfrm>
          <a:ln w="254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Burnout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4319335" y="2578504"/>
            <a:ext cx="3200400" cy="2851150"/>
          </a:xfrm>
        </p:spPr>
        <p:txBody>
          <a:bodyPr>
            <a:noAutofit/>
          </a:bodyPr>
          <a:lstStyle/>
          <a:p>
            <a:r>
              <a:rPr lang="en-US" sz="1900" dirty="0"/>
              <a:t>Slow build up of exhaustion and lack of motivation in work</a:t>
            </a:r>
          </a:p>
          <a:p>
            <a:r>
              <a:rPr lang="en-US" sz="1900" dirty="0"/>
              <a:t>Feeling that your work has little or no impact</a:t>
            </a:r>
          </a:p>
          <a:p>
            <a:r>
              <a:rPr lang="en-US" sz="1900" dirty="0"/>
              <a:t>Typically stems from occupational stress and feeling overworked</a:t>
            </a:r>
          </a:p>
          <a:p>
            <a:r>
              <a:rPr lang="en-US" sz="1900" dirty="0"/>
              <a:t>Can usually be improved by change of work assignment or profession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4294967295"/>
          </p:nvPr>
        </p:nvSpPr>
        <p:spPr>
          <a:xfrm>
            <a:off x="8610600" y="1523363"/>
            <a:ext cx="3328738" cy="922838"/>
          </a:xfrm>
          <a:ln w="25400"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/>
              <a:t>Secondary Traumatic Stress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294967295"/>
          </p:nvPr>
        </p:nvSpPr>
        <p:spPr>
          <a:xfrm>
            <a:off x="8674769" y="2578504"/>
            <a:ext cx="3200400" cy="285115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Another term for compassion fatigue</a:t>
            </a:r>
          </a:p>
          <a:p>
            <a:r>
              <a:rPr lang="en-US" dirty="0"/>
              <a:t>Mirrors symptoms of PTS/PTSD with less intensity</a:t>
            </a:r>
          </a:p>
          <a:p>
            <a:r>
              <a:rPr lang="en-US" dirty="0"/>
              <a:t>Empathic strain and general exhaustion from caring for trauma survivors or people in distress</a:t>
            </a:r>
          </a:p>
        </p:txBody>
      </p:sp>
    </p:spTree>
    <p:extLst>
      <p:ext uri="{BB962C8B-B14F-4D97-AF65-F5344CB8AC3E}">
        <p14:creationId xmlns:p14="http://schemas.microsoft.com/office/powerpoint/2010/main" val="89900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53F4F-A16A-4B8B-9227-2EB4EFA0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>
                <a:solidFill>
                  <a:schemeClr val="bg1"/>
                </a:solidFill>
              </a:rPr>
              <a:t>Who </a:t>
            </a:r>
            <a:r>
              <a:rPr lang="en-US" sz="8000" smtClean="0">
                <a:solidFill>
                  <a:schemeClr val="bg1"/>
                </a:solidFill>
              </a:rPr>
              <a:t>Is </a:t>
            </a:r>
            <a:r>
              <a:rPr lang="en-US"/>
              <a:t>A</a:t>
            </a:r>
            <a:r>
              <a:rPr lang="en-US" sz="8000" smtClean="0">
                <a:solidFill>
                  <a:schemeClr val="bg1"/>
                </a:solidFill>
              </a:rPr>
              <a:t>t </a:t>
            </a:r>
            <a:r>
              <a:rPr lang="en-US" dirty="0"/>
              <a:t>R</a:t>
            </a:r>
            <a:r>
              <a:rPr lang="en-US" sz="8000" smtClean="0">
                <a:solidFill>
                  <a:schemeClr val="bg1"/>
                </a:solidFill>
              </a:rPr>
              <a:t>isk</a:t>
            </a:r>
            <a:r>
              <a:rPr lang="en-US" sz="8000" dirty="0">
                <a:solidFill>
                  <a:schemeClr val="bg1"/>
                </a:solidFill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43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t="747" r="1" b="1628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r="13461" b="5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9137" r="2084" b="-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253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/>
          <a:srcRect l="8552" r="19907" b="-2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18C1E5-FB55-42F5-BD6D-9CC153FCDBE6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67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child holding a teddy bear&#10;&#10;Description automatically generated with medium confidence"/>
          <p:cNvPicPr>
            <a:picLocks noChangeAspect="1"/>
          </p:cNvPicPr>
          <p:nvPr/>
        </p:nvPicPr>
        <p:blipFill rotWithShape="1">
          <a:blip r:embed="rId2"/>
          <a:srcRect r="1" b="38"/>
          <a:stretch/>
        </p:blipFill>
        <p:spPr>
          <a:xfrm>
            <a:off x="760879" y="2215781"/>
            <a:ext cx="3076819" cy="2306760"/>
          </a:xfrm>
          <a:prstGeom prst="rect">
            <a:avLst/>
          </a:prstGeom>
        </p:spPr>
      </p:pic>
      <p:cxnSp>
        <p:nvCxnSpPr>
          <p:cNvPr id="42" name="Straight Connector 42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erson standing at a podium in front of a group of people&#10;&#10;Description automatically generated with medium confidence"/>
          <p:cNvPicPr>
            <a:picLocks noChangeAspect="1"/>
          </p:cNvPicPr>
          <p:nvPr/>
        </p:nvPicPr>
        <p:blipFill rotWithShape="1">
          <a:blip r:embed="rId3"/>
          <a:srcRect t="1239" r="3" b="3"/>
          <a:stretch/>
        </p:blipFill>
        <p:spPr>
          <a:xfrm>
            <a:off x="4310676" y="2443376"/>
            <a:ext cx="3537345" cy="1965102"/>
          </a:xfrm>
          <a:prstGeom prst="rect">
            <a:avLst/>
          </a:prstGeom>
        </p:spPr>
      </p:pic>
      <p:cxnSp>
        <p:nvCxnSpPr>
          <p:cNvPr id="46" name="Straight Connector 44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7315" r="5380" b="-2"/>
          <a:stretch/>
        </p:blipFill>
        <p:spPr>
          <a:xfrm>
            <a:off x="8351831" y="2215781"/>
            <a:ext cx="3089218" cy="2354704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C18C1E5-FB55-42F5-BD6D-9CC153FCDBE6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2F9E4D3-6760-41E5-B519-75E3FD1EBC00}"/>
              </a:ext>
            </a:extLst>
          </p:cNvPr>
          <p:cNvSpPr txBox="1"/>
          <p:nvPr/>
        </p:nvSpPr>
        <p:spPr>
          <a:xfrm>
            <a:off x="652485" y="802338"/>
            <a:ext cx="3368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CPS</a:t>
            </a:r>
          </a:p>
          <a:p>
            <a:pPr algn="ctr"/>
            <a:r>
              <a:rPr lang="en-US" sz="2000" b="1" dirty="0"/>
              <a:t>Teachers</a:t>
            </a:r>
          </a:p>
          <a:p>
            <a:pPr algn="ctr"/>
            <a:r>
              <a:rPr lang="en-US" sz="2000" b="1" dirty="0"/>
              <a:t>Juvenile Division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E2B8D73-9C58-CCDB-D24E-1C70B01BD738}"/>
              </a:ext>
            </a:extLst>
          </p:cNvPr>
          <p:cNvSpPr txBox="1"/>
          <p:nvPr/>
        </p:nvSpPr>
        <p:spPr>
          <a:xfrm>
            <a:off x="4624674" y="802339"/>
            <a:ext cx="2966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Judges</a:t>
            </a:r>
          </a:p>
          <a:p>
            <a:pPr algn="ctr"/>
            <a:r>
              <a:rPr lang="en-US" sz="2000" b="1" dirty="0"/>
              <a:t>Attorneys</a:t>
            </a:r>
          </a:p>
          <a:p>
            <a:pPr algn="ctr"/>
            <a:r>
              <a:rPr lang="en-US" sz="2000" b="1" dirty="0"/>
              <a:t>Bailiffs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734836D-7A8D-0081-22D9-6BA06E51E95C}"/>
              </a:ext>
            </a:extLst>
          </p:cNvPr>
          <p:cNvSpPr txBox="1"/>
          <p:nvPr/>
        </p:nvSpPr>
        <p:spPr>
          <a:xfrm>
            <a:off x="8171475" y="802339"/>
            <a:ext cx="37043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Mental Health Professionals</a:t>
            </a:r>
          </a:p>
          <a:p>
            <a:pPr algn="ctr"/>
            <a:r>
              <a:rPr lang="en-US" sz="2000" b="1" dirty="0"/>
              <a:t>Counselors</a:t>
            </a:r>
          </a:p>
          <a:p>
            <a:pPr algn="ctr"/>
            <a:r>
              <a:rPr lang="en-US" sz="2000" b="1" dirty="0"/>
              <a:t>Psychologists/Psychiatrists</a:t>
            </a:r>
          </a:p>
          <a:p>
            <a:pPr algn="ctr"/>
            <a:endParaRPr lang="en-US" sz="36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8525CD-0EF9-DB2B-D21D-5525D9E93967}"/>
              </a:ext>
            </a:extLst>
          </p:cNvPr>
          <p:cNvSpPr txBox="1"/>
          <p:nvPr/>
        </p:nvSpPr>
        <p:spPr>
          <a:xfrm>
            <a:off x="671541" y="5052131"/>
            <a:ext cx="3185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Child Advocate Center</a:t>
            </a:r>
          </a:p>
          <a:p>
            <a:pPr algn="ctr"/>
            <a:r>
              <a:rPr lang="en-US" sz="2000" b="1" dirty="0"/>
              <a:t>Special Crimes Investigators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39EE69-722F-414A-5030-24BBF0F250B6}"/>
              </a:ext>
            </a:extLst>
          </p:cNvPr>
          <p:cNvSpPr txBox="1"/>
          <p:nvPr/>
        </p:nvSpPr>
        <p:spPr>
          <a:xfrm>
            <a:off x="4777074" y="5054919"/>
            <a:ext cx="2814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Court Personnel</a:t>
            </a:r>
          </a:p>
          <a:p>
            <a:pPr algn="ctr"/>
            <a:r>
              <a:rPr lang="en-US" sz="2000" b="1" dirty="0" smtClean="0"/>
              <a:t>Jurors</a:t>
            </a:r>
          </a:p>
          <a:p>
            <a:pPr algn="ctr"/>
            <a:r>
              <a:rPr lang="en-US" sz="2000" b="1" dirty="0" smtClean="0"/>
              <a:t>DA Investigators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906E59-54C4-071E-27C5-B2B59B259469}"/>
              </a:ext>
            </a:extLst>
          </p:cNvPr>
          <p:cNvSpPr txBox="1"/>
          <p:nvPr/>
        </p:nvSpPr>
        <p:spPr>
          <a:xfrm>
            <a:off x="8272769" y="5052131"/>
            <a:ext cx="3247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Social Workers</a:t>
            </a:r>
          </a:p>
          <a:p>
            <a:pPr algn="ctr"/>
            <a:r>
              <a:rPr lang="en-US" sz="2000" b="1" dirty="0"/>
              <a:t>Crisis Line Operators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7726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53F4F-A16A-4B8B-9227-2EB4EFA0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What Does it Look Like?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66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30">
      <a:majorFont>
        <a:latin typeface="The Serif Hand Black"/>
        <a:ea typeface=""/>
        <a:cs typeface=""/>
      </a:majorFont>
      <a:minorFont>
        <a:latin typeface="The Hand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3D2896BB-5566-4403-84AA-2FD10D9622B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FB608F-E2ED-4AA5-B472-3C2C89444F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FA8DA88-2D67-4B30-8205-C5207871128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Sketch presentation</Template>
  <TotalTime>876</TotalTime>
  <Words>513</Words>
  <Application>Microsoft Office PowerPoint</Application>
  <PresentationFormat>Widescreen</PresentationFormat>
  <Paragraphs>102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The Hand Black</vt:lpstr>
      <vt:lpstr>The Serif Hand Black</vt:lpstr>
      <vt:lpstr>SketchyVTI</vt:lpstr>
      <vt:lpstr>PowerPoint Presentation</vt:lpstr>
      <vt:lpstr>Introduction of Gabriel &amp; Chaplain Tim Engel</vt:lpstr>
      <vt:lpstr>My story</vt:lpstr>
      <vt:lpstr>Introduction</vt:lpstr>
      <vt:lpstr>Compassion Fatigue</vt:lpstr>
      <vt:lpstr>Who Is At Risk?</vt:lpstr>
      <vt:lpstr>PowerPoint Presentation</vt:lpstr>
      <vt:lpstr>PowerPoint Presentation</vt:lpstr>
      <vt:lpstr>What Does it Look Like?</vt:lpstr>
      <vt:lpstr>At Work</vt:lpstr>
      <vt:lpstr>At Home</vt:lpstr>
      <vt:lpstr>Our Identity</vt:lpstr>
      <vt:lpstr>What Can We Do About It?</vt:lpstr>
      <vt:lpstr>Take Control</vt:lpstr>
      <vt:lpstr>Breathe. Smile. Repeat. </vt:lpstr>
      <vt:lpstr>Play. Create. Write.</vt:lpstr>
      <vt:lpstr>Socialize</vt:lpstr>
      <vt:lpstr>Find your purpose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Compassion Fatigue</dc:title>
  <dc:creator>Kayla Elwood</dc:creator>
  <cp:lastModifiedBy>Becerra, Alison</cp:lastModifiedBy>
  <cp:revision>49</cp:revision>
  <dcterms:created xsi:type="dcterms:W3CDTF">2022-05-13T14:37:48Z</dcterms:created>
  <dcterms:modified xsi:type="dcterms:W3CDTF">2022-05-19T13:57:04Z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