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1" r:id="rId9"/>
    <p:sldId id="260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661"/>
    <a:srgbClr val="74F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5133-58D6-40F3-8698-3E9AD7B3CBB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5133-58D6-40F3-8698-3E9AD7B3CBB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3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5133-58D6-40F3-8698-3E9AD7B3CBB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5133-58D6-40F3-8698-3E9AD7B3CBB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9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5133-58D6-40F3-8698-3E9AD7B3CBB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5133-58D6-40F3-8698-3E9AD7B3CBB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8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5133-58D6-40F3-8698-3E9AD7B3CBB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2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5133-58D6-40F3-8698-3E9AD7B3CBB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1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5133-58D6-40F3-8698-3E9AD7B3CBB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0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5133-58D6-40F3-8698-3E9AD7B3CBB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6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5133-58D6-40F3-8698-3E9AD7B3CBB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0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35133-58D6-40F3-8698-3E9AD7B3CBB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E793A-621B-469D-B534-318650E9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7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5EDF68-F06D-48D6-9101-71263A8A56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t="120" r="14946" b="482"/>
          <a:stretch/>
        </p:blipFill>
        <p:spPr>
          <a:xfrm>
            <a:off x="7382933" y="0"/>
            <a:ext cx="4873392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30B4F4-EB72-488D-8F5B-54776C8B3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37" y="117358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Fort Bend</a:t>
            </a:r>
            <a:br>
              <a:rPr lang="en-US" dirty="0"/>
            </a:br>
            <a:r>
              <a:rPr lang="en-US" dirty="0"/>
              <a:t>County Clerk </a:t>
            </a:r>
            <a:br>
              <a:rPr lang="en-US" dirty="0"/>
            </a:br>
            <a:r>
              <a:rPr lang="en-US" dirty="0"/>
              <a:t>Annual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67EE8-3A33-4EF0-9CD6-A18694454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363" y="3856773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/>
              <a:t>Laura Richard</a:t>
            </a: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93847F94-4BC0-4090-9277-25239C17C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" y="1469173"/>
            <a:ext cx="2977122" cy="29673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529BFC-3754-4816-B060-BA6A854BA2E0}"/>
              </a:ext>
            </a:extLst>
          </p:cNvPr>
          <p:cNvSpPr txBox="1"/>
          <p:nvPr/>
        </p:nvSpPr>
        <p:spPr>
          <a:xfrm>
            <a:off x="11459099" y="6548679"/>
            <a:ext cx="89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F510A-3D2A-47BF-887D-5368A21C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90882"/>
            <a:ext cx="5652655" cy="1993882"/>
          </a:xfrm>
        </p:spPr>
        <p:txBody>
          <a:bodyPr anchor="b">
            <a:noAutofit/>
          </a:bodyPr>
          <a:lstStyle/>
          <a:p>
            <a:r>
              <a:rPr lang="en-US" sz="5400" dirty="0"/>
              <a:t>County Clerk 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Revenue </a:t>
            </a:r>
            <a:r>
              <a:rPr lang="en-US" sz="5400" dirty="0"/>
              <a:t>for the County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91C4C-3F9A-4490-96BF-F9361127B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57" y="3312622"/>
            <a:ext cx="5345084" cy="2863735"/>
          </a:xfrm>
        </p:spPr>
        <p:txBody>
          <a:bodyPr>
            <a:normAutofit/>
          </a:bodyPr>
          <a:lstStyle/>
          <a:p>
            <a:pPr lvl="1"/>
            <a:r>
              <a:rPr lang="en-US" sz="2600" dirty="0" smtClean="0"/>
              <a:t>County Clerk’s Office Revenue collection for </a:t>
            </a:r>
            <a:r>
              <a:rPr lang="en-US" sz="2600" dirty="0"/>
              <a:t>FY </a:t>
            </a:r>
            <a:r>
              <a:rPr lang="en-US" sz="2600" dirty="0" smtClean="0"/>
              <a:t>2022 </a:t>
            </a:r>
            <a:r>
              <a:rPr lang="en-US" sz="2600" dirty="0"/>
              <a:t>- </a:t>
            </a:r>
            <a:r>
              <a:rPr lang="en-US" sz="2600" dirty="0" smtClean="0"/>
              <a:t>$9.5M.</a:t>
            </a:r>
            <a:endParaRPr lang="en-US" sz="2600" dirty="0"/>
          </a:p>
          <a:p>
            <a:pPr lvl="1"/>
            <a:r>
              <a:rPr lang="en-US" sz="2600" dirty="0"/>
              <a:t>Recovered revenue from past due fines to </a:t>
            </a:r>
            <a:r>
              <a:rPr lang="en-US" sz="2600" dirty="0" smtClean="0"/>
              <a:t>date over $350,000+.</a:t>
            </a:r>
          </a:p>
          <a:p>
            <a:pPr lvl="1"/>
            <a:r>
              <a:rPr lang="en-US" sz="2600" dirty="0" smtClean="0"/>
              <a:t>Under budget every year of tenure.</a:t>
            </a:r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EDF68-F06D-48D6-9101-71263A8A56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369" r="47812" b="369"/>
          <a:stretch/>
        </p:blipFill>
        <p:spPr>
          <a:xfrm>
            <a:off x="6129099" y="-27353"/>
            <a:ext cx="6062902" cy="688535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65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1"/>
          <a:stretch/>
        </p:blipFill>
        <p:spPr>
          <a:xfrm>
            <a:off x="5774267" y="0"/>
            <a:ext cx="646462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26C7F7-9E84-4283-BE7B-6D4818AEE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267" y="567266"/>
            <a:ext cx="5880929" cy="1235479"/>
          </a:xfrm>
        </p:spPr>
        <p:txBody>
          <a:bodyPr>
            <a:noAutofit/>
          </a:bodyPr>
          <a:lstStyle/>
          <a:p>
            <a:pPr algn="ctr"/>
            <a:r>
              <a:rPr lang="en-US" sz="4600" dirty="0"/>
              <a:t>County Clerk Increased </a:t>
            </a:r>
            <a:r>
              <a:rPr lang="en-US" sz="4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69E4F-A7A4-4DC4-B13D-0D539A24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4" y="2154900"/>
            <a:ext cx="5233182" cy="4232412"/>
          </a:xfrm>
        </p:spPr>
        <p:txBody>
          <a:bodyPr anchor="ctr">
            <a:noAutofit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xpedited services offered for </a:t>
            </a:r>
            <a:r>
              <a:rPr lang="en-US" sz="2400" dirty="0"/>
              <a:t>V</a:t>
            </a:r>
            <a:r>
              <a:rPr lang="en-US" sz="2400" dirty="0" smtClean="0"/>
              <a:t>ital </a:t>
            </a:r>
            <a:r>
              <a:rPr lang="en-US" sz="2400" dirty="0"/>
              <a:t>R</a:t>
            </a:r>
            <a:r>
              <a:rPr lang="en-US" sz="2400" dirty="0" smtClean="0"/>
              <a:t>ecords with dedicated staff to fulfill orders.</a:t>
            </a:r>
          </a:p>
          <a:p>
            <a:r>
              <a:rPr lang="en-US" sz="2400" dirty="0" smtClean="0"/>
              <a:t>Property Fraud Alert, a free service that monitors documents recorded in public record by individual’s names with over 13,000 members and growing.</a:t>
            </a:r>
          </a:p>
          <a:p>
            <a:r>
              <a:rPr lang="en-US" sz="2400" dirty="0" smtClean="0"/>
              <a:t>Keeping the public informed through social media of County Clerk services and important public information. </a:t>
            </a:r>
          </a:p>
        </p:txBody>
      </p:sp>
    </p:spTree>
    <p:extLst>
      <p:ext uri="{BB962C8B-B14F-4D97-AF65-F5344CB8AC3E}">
        <p14:creationId xmlns:p14="http://schemas.microsoft.com/office/powerpoint/2010/main" val="4768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BCAC-947D-4382-89EA-ED06478A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64" y="424413"/>
            <a:ext cx="4746567" cy="1416759"/>
          </a:xfrm>
        </p:spPr>
        <p:txBody>
          <a:bodyPr anchor="b">
            <a:noAutofit/>
          </a:bodyPr>
          <a:lstStyle/>
          <a:p>
            <a:r>
              <a:rPr lang="en-US" dirty="0"/>
              <a:t>County Clerk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Awards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Accolades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1E40A-47C6-4ED7-95ED-CB4F5A157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964" y="2282211"/>
            <a:ext cx="4243589" cy="3911357"/>
          </a:xfrm>
        </p:spPr>
        <p:txBody>
          <a:bodyPr>
            <a:noAutofit/>
          </a:bodyPr>
          <a:lstStyle/>
          <a:p>
            <a:r>
              <a:rPr lang="en-US" sz="1700" dirty="0" smtClean="0"/>
              <a:t>Awarded Public Official of the Year for 2023 from the University of Houston Master of Public Administration (MPA) program. </a:t>
            </a:r>
          </a:p>
          <a:p>
            <a:r>
              <a:rPr lang="en-US" sz="1700" dirty="0" smtClean="0"/>
              <a:t>Awarded Exemplary 5 Star Registrar from State of Texas VSU in 2022.  </a:t>
            </a:r>
          </a:p>
          <a:p>
            <a:r>
              <a:rPr lang="en-US" sz="1700" dirty="0" smtClean="0"/>
              <a:t>Awarded State’s highest 5 Star Award every year of tenure.</a:t>
            </a:r>
          </a:p>
          <a:p>
            <a:r>
              <a:rPr lang="en-US" sz="1700" dirty="0" smtClean="0"/>
              <a:t>Recognized as an Honoree from the National Association for Diversity Empowerment (NADE) during their Women’s History Month.</a:t>
            </a:r>
          </a:p>
          <a:p>
            <a:r>
              <a:rPr lang="en-US" sz="1700" dirty="0" smtClean="0"/>
              <a:t>Received the Certificate of Special Congressional Recognition from Congressman Troy </a:t>
            </a:r>
            <a:r>
              <a:rPr lang="en-US" sz="1700" dirty="0" err="1" smtClean="0"/>
              <a:t>Nehls</a:t>
            </a:r>
            <a:r>
              <a:rPr lang="en-US" sz="1700" dirty="0" smtClean="0"/>
              <a:t> in honor of the Public Official of the Year Award.</a:t>
            </a: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709F2-331B-4FA0-AD5E-218F74CC72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t="115" r="10877" b="362"/>
          <a:stretch/>
        </p:blipFill>
        <p:spPr>
          <a:xfrm>
            <a:off x="4883669" y="0"/>
            <a:ext cx="7308331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33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BCAC-947D-4382-89EA-ED06478A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33" y="292114"/>
            <a:ext cx="5281621" cy="1956841"/>
          </a:xfrm>
        </p:spPr>
        <p:txBody>
          <a:bodyPr anchor="b">
            <a:no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Preserving</a:t>
            </a:r>
            <a:r>
              <a:rPr lang="en-US" sz="4800" dirty="0" smtClean="0"/>
              <a:t> </a:t>
            </a:r>
            <a:r>
              <a:rPr lang="en-US" sz="4800" dirty="0" smtClean="0"/>
              <a:t>Fort </a:t>
            </a:r>
            <a:r>
              <a:rPr lang="en-US" sz="4800" dirty="0" smtClean="0"/>
              <a:t>Bend County 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1E40A-47C6-4ED7-95ED-CB4F5A157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33" y="2725653"/>
            <a:ext cx="5003338" cy="2401454"/>
          </a:xfrm>
        </p:spPr>
        <p:txBody>
          <a:bodyPr>
            <a:noAutofit/>
          </a:bodyPr>
          <a:lstStyle/>
          <a:p>
            <a:r>
              <a:rPr lang="en-US" sz="2400" dirty="0"/>
              <a:t>Completed imaging project of historic Probate </a:t>
            </a:r>
            <a:r>
              <a:rPr lang="en-US" sz="2400" dirty="0" smtClean="0"/>
              <a:t>Records.</a:t>
            </a:r>
            <a:endParaRPr lang="en-US" sz="2400" dirty="0"/>
          </a:p>
          <a:p>
            <a:r>
              <a:rPr lang="en-US" sz="2400" dirty="0" smtClean="0"/>
              <a:t>Exhibited a collection of documents from local historical figures in County Clerk records including bonds, deeds, and marriage licenses at the Fort Bend Museum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709F2-331B-4FA0-AD5E-218F74CC7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00" y="0"/>
            <a:ext cx="6270299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76" y="5482163"/>
            <a:ext cx="1153231" cy="118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BCAC-947D-4382-89EA-ED06478A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6931"/>
            <a:ext cx="4671622" cy="1220800"/>
          </a:xfrm>
        </p:spPr>
        <p:txBody>
          <a:bodyPr anchor="b">
            <a:normAutofit fontScale="90000"/>
          </a:bodyPr>
          <a:lstStyle/>
          <a:p>
            <a:r>
              <a:rPr lang="en-US" sz="4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Next</a:t>
            </a:r>
            <a:r>
              <a:rPr lang="en-US" sz="4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200" dirty="0" smtClean="0"/>
              <a:t>for the County Clerk’s Office</a:t>
            </a:r>
            <a:endParaRPr lang="en-US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1E40A-47C6-4ED7-95ED-CB4F5A157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83446"/>
            <a:ext cx="4243589" cy="3911357"/>
          </a:xfrm>
        </p:spPr>
        <p:txBody>
          <a:bodyPr>
            <a:noAutofit/>
          </a:bodyPr>
          <a:lstStyle/>
          <a:p>
            <a:r>
              <a:rPr lang="en-US" sz="1500" b="1" dirty="0" smtClean="0"/>
              <a:t>More Than Words, Thank a Veteran </a:t>
            </a:r>
            <a:r>
              <a:rPr lang="en-US" sz="1500" dirty="0" smtClean="0"/>
              <a:t>program – an ID card issued at recording of veteran’s DD214 that entitles bearer to discounts from participating merchants. </a:t>
            </a:r>
          </a:p>
          <a:p>
            <a:r>
              <a:rPr lang="en-US" sz="1500" b="1" dirty="0" smtClean="0"/>
              <a:t>Records Express</a:t>
            </a:r>
            <a:r>
              <a:rPr lang="en-US" sz="1500" dirty="0" smtClean="0"/>
              <a:t>, mobile satellite office – bringing County Clerk services to outlying areas of the county and saving residents from traveling long distances to county offices.</a:t>
            </a:r>
          </a:p>
          <a:p>
            <a:r>
              <a:rPr lang="en-US" sz="1500" dirty="0" smtClean="0"/>
              <a:t>Launching </a:t>
            </a:r>
            <a:r>
              <a:rPr lang="en-US" sz="1500" b="1" dirty="0" smtClean="0"/>
              <a:t>Online Tutorials</a:t>
            </a:r>
            <a:r>
              <a:rPr lang="en-US" sz="1500" dirty="0" smtClean="0"/>
              <a:t>, providing step by step instructions on County Clerk services including online record search and online ordering of court, property, and personal records.</a:t>
            </a:r>
          </a:p>
          <a:p>
            <a:r>
              <a:rPr lang="en-US" sz="1600" dirty="0"/>
              <a:t>Broke ground on </a:t>
            </a:r>
            <a:r>
              <a:rPr lang="en-US" sz="1600" b="1" dirty="0"/>
              <a:t>fourth annex office </a:t>
            </a:r>
            <a:r>
              <a:rPr lang="en-US" sz="1600" dirty="0"/>
              <a:t>located in </a:t>
            </a:r>
            <a:r>
              <a:rPr lang="en-US" sz="1600" dirty="0" smtClean="0"/>
              <a:t>Sugar Land</a:t>
            </a:r>
            <a:r>
              <a:rPr lang="en-US" sz="1600" dirty="0"/>
              <a:t>, beside Constellation Stadium with projected opening </a:t>
            </a:r>
            <a:r>
              <a:rPr lang="en-US" sz="1600" dirty="0" smtClean="0"/>
              <a:t>summer 2024.</a:t>
            </a:r>
          </a:p>
          <a:p>
            <a:r>
              <a:rPr lang="en-US" sz="1600" b="1" dirty="0" smtClean="0"/>
              <a:t>Back to School Event</a:t>
            </a:r>
            <a:r>
              <a:rPr lang="en-US" sz="1600" dirty="0" smtClean="0"/>
              <a:t> for issuing birth certificates with new Saturday hours and multiple locations to be announced!</a:t>
            </a:r>
            <a:endParaRPr lang="en-US" sz="1600" dirty="0"/>
          </a:p>
          <a:p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709F2-331B-4FA0-AD5E-218F74CC72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r="15398" b="841"/>
          <a:stretch/>
        </p:blipFill>
        <p:spPr>
          <a:xfrm>
            <a:off x="5311702" y="0"/>
            <a:ext cx="6880298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04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B1A33EDA45449FE1EEA52A2707FE" ma:contentTypeVersion="12" ma:contentTypeDescription="Create a new document." ma:contentTypeScope="" ma:versionID="1f6536f61dab3ae8954b8a18465a3cdf">
  <xsd:schema xmlns:xsd="http://www.w3.org/2001/XMLSchema" xmlns:xs="http://www.w3.org/2001/XMLSchema" xmlns:p="http://schemas.microsoft.com/office/2006/metadata/properties" xmlns:ns3="50afdf58-f0e9-42b7-8009-f26a8eac8b83" xmlns:ns4="d0d55b3b-b1ee-4980-bc61-8a2cb5bfcaea" targetNamespace="http://schemas.microsoft.com/office/2006/metadata/properties" ma:root="true" ma:fieldsID="024e2af7b6257f37b4a5fd3699318d78" ns3:_="" ns4:_="">
    <xsd:import namespace="50afdf58-f0e9-42b7-8009-f26a8eac8b83"/>
    <xsd:import namespace="d0d55b3b-b1ee-4980-bc61-8a2cb5bfcae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fdf58-f0e9-42b7-8009-f26a8eac8b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d55b3b-b1ee-4980-bc61-8a2cb5bfca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757B1C-68B8-460C-BF20-94FDE74D9F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afdf58-f0e9-42b7-8009-f26a8eac8b83"/>
    <ds:schemaRef ds:uri="d0d55b3b-b1ee-4980-bc61-8a2cb5bfca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B98377-1F1A-4405-AB8E-2EF5D90785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CDC7D-ED90-4C0A-83C3-58E4213DAAA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0d55b3b-b1ee-4980-bc61-8a2cb5bfcaea"/>
    <ds:schemaRef ds:uri="http://purl.org/dc/elements/1.1/"/>
    <ds:schemaRef ds:uri="http://schemas.microsoft.com/office/infopath/2007/PartnerControls"/>
    <ds:schemaRef ds:uri="50afdf58-f0e9-42b7-8009-f26a8eac8b83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18784</TotalTime>
  <Words>373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  Fort Bend County Clerk  Annual Report</vt:lpstr>
      <vt:lpstr>County Clerk Increased Revenue for the County </vt:lpstr>
      <vt:lpstr>County Clerk Increased Customer Satisfaction</vt:lpstr>
      <vt:lpstr>County Clerk Awards &amp; Accolades</vt:lpstr>
      <vt:lpstr>Preserving Fort Bend County History</vt:lpstr>
      <vt:lpstr>What’s Next for the County Clerk’s Office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 Clerk Accomplishments</dc:title>
  <dc:creator>Richard, Laura</dc:creator>
  <cp:lastModifiedBy>Stillwell, Abigail</cp:lastModifiedBy>
  <cp:revision>40</cp:revision>
  <cp:lastPrinted>2023-07-06T19:44:49Z</cp:lastPrinted>
  <dcterms:created xsi:type="dcterms:W3CDTF">2022-05-10T15:19:06Z</dcterms:created>
  <dcterms:modified xsi:type="dcterms:W3CDTF">2023-07-12T16:24:53Z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0x010100D237B1A33EDA45449FE1EEA52A2707FE</vt:lpwstr>
  </property>
</Properties>
</file>