
<file path=[Content_Types].xml><?xml version="1.0" encoding="utf-8"?>
<Types xmlns="http://schemas.openxmlformats.org/package/2006/content-types">
  <Default Extension="emf" ContentType="image/x-emf"/>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5" r:id="rId1"/>
  </p:sldMasterIdLst>
  <p:notesMasterIdLst>
    <p:notesMasterId r:id="rId28"/>
  </p:notesMasterIdLst>
  <p:sldIdLst>
    <p:sldId id="322" r:id="rId2"/>
    <p:sldId id="324" r:id="rId3"/>
    <p:sldId id="327" r:id="rId4"/>
    <p:sldId id="329" r:id="rId5"/>
    <p:sldId id="345" r:id="rId6"/>
    <p:sldId id="328" r:id="rId7"/>
    <p:sldId id="331" r:id="rId8"/>
    <p:sldId id="350" r:id="rId9"/>
    <p:sldId id="330" r:id="rId10"/>
    <p:sldId id="349" r:id="rId11"/>
    <p:sldId id="348" r:id="rId12"/>
    <p:sldId id="354" r:id="rId13"/>
    <p:sldId id="353" r:id="rId14"/>
    <p:sldId id="352" r:id="rId15"/>
    <p:sldId id="357" r:id="rId16"/>
    <p:sldId id="356" r:id="rId17"/>
    <p:sldId id="355" r:id="rId18"/>
    <p:sldId id="351" r:id="rId19"/>
    <p:sldId id="347" r:id="rId20"/>
    <p:sldId id="346" r:id="rId21"/>
    <p:sldId id="364" r:id="rId22"/>
    <p:sldId id="363" r:id="rId23"/>
    <p:sldId id="362" r:id="rId24"/>
    <p:sldId id="361" r:id="rId25"/>
    <p:sldId id="323" r:id="rId26"/>
    <p:sldId id="325" r:id="rId27"/>
  </p:sldIdLst>
  <p:sldSz cx="9144000" cy="6858000" type="screen4x3"/>
  <p:notesSz cx="6858000" cy="9144000"/>
  <p:embeddedFontLst>
    <p:embeddedFont>
      <p:font typeface="Calibri" panose="020F0502020204030204" pitchFamily="34" charset="0"/>
      <p:regular r:id="rId29"/>
      <p:bold r:id="rId30"/>
      <p:italic r:id="rId31"/>
      <p:boldItalic r:id="rId32"/>
    </p:embeddedFont>
    <p:embeddedFont>
      <p:font typeface="Lato" panose="020F0502020204030203" pitchFamily="34" charset="0"/>
      <p:regular r:id="rId33"/>
      <p:bold r:id="rId34"/>
      <p:italic r:id="rId35"/>
      <p:boldItalic r:id="rId36"/>
    </p:embeddedFont>
    <p:embeddedFont>
      <p:font typeface="Roboto" panose="02000000000000000000" pitchFamily="2" charset="0"/>
      <p:regular r:id="rId37"/>
      <p:bold r:id="rId38"/>
      <p:italic r:id="rId39"/>
      <p:boldItalic r:id="rId40"/>
    </p:embeddedFont>
    <p:embeddedFont>
      <p:font typeface="Roboto Condensed" panose="02000000000000000000" pitchFamily="2" charset="0"/>
      <p:regular r:id="rId41"/>
      <p:bold r:id="rId42"/>
      <p:italic r:id="rId43"/>
      <p:boldItalic r:id="rId44"/>
    </p:embeddedFont>
    <p:embeddedFont>
      <p:font typeface="Roboto Condensed Light" panose="02000000000000000000" pitchFamily="2" charset="0"/>
      <p:regular r:id="rId45"/>
      <p:bold r:id="rId46"/>
      <p:italic r:id="rId47"/>
      <p:boldItalic r:id="rId48"/>
    </p:embeddedFont>
    <p:embeddedFont>
      <p:font typeface="Roboto Medium" panose="02000000000000000000" pitchFamily="2" charset="0"/>
      <p:regular r:id="rId49"/>
      <p:bold r:id="rId50"/>
      <p:italic r:id="rId51"/>
      <p:boldItalic r:id="rId5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6D76498-E54E-4A36-83E9-190C8A2B72B5}">
  <a:tblStyle styleId="{16D76498-E54E-4A36-83E9-190C8A2B72B5}"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9" d="100"/>
          <a:sy n="79" d="100"/>
        </p:scale>
        <p:origin x="14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1.fntdata"/><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font" Target="fonts/font14.fntdata"/><Relationship Id="rId47" Type="http://schemas.openxmlformats.org/officeDocument/2006/relationships/font" Target="fonts/font19.fntdata"/><Relationship Id="rId50" Type="http://schemas.openxmlformats.org/officeDocument/2006/relationships/font" Target="fonts/font22.fntdata"/><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font" Target="fonts/font1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41" Type="http://schemas.openxmlformats.org/officeDocument/2006/relationships/font" Target="fonts/font13.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font" Target="fonts/font17.fntdata"/><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49" Type="http://schemas.openxmlformats.org/officeDocument/2006/relationships/font" Target="fonts/font2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4" Type="http://schemas.openxmlformats.org/officeDocument/2006/relationships/font" Target="fonts/font16.fntdata"/><Relationship Id="rId52" Type="http://schemas.openxmlformats.org/officeDocument/2006/relationships/font" Target="fonts/font2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font" Target="fonts/font15.fntdata"/><Relationship Id="rId48" Type="http://schemas.openxmlformats.org/officeDocument/2006/relationships/font" Target="fonts/font20.fntdata"/><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23.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1" name="Google Shape;201;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9" name="Google Shape;12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0" name="Google Shape;180;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510300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ullet Slide - Template 2">
  <p:cSld name="TITLE_AND_BODY_2">
    <p:spTree>
      <p:nvGrpSpPr>
        <p:cNvPr id="1" name="Shape 22"/>
        <p:cNvGrpSpPr/>
        <p:nvPr/>
      </p:nvGrpSpPr>
      <p:grpSpPr>
        <a:xfrm>
          <a:off x="0" y="0"/>
          <a:ext cx="0" cy="0"/>
          <a:chOff x="0" y="0"/>
          <a:chExt cx="0" cy="0"/>
        </a:xfrm>
      </p:grpSpPr>
      <p:sp>
        <p:nvSpPr>
          <p:cNvPr id="23" name="Google Shape;23;p4"/>
          <p:cNvSpPr/>
          <p:nvPr/>
        </p:nvSpPr>
        <p:spPr>
          <a:xfrm>
            <a:off x="-5700" y="5375"/>
            <a:ext cx="6825600" cy="1143000"/>
          </a:xfrm>
          <a:prstGeom prst="rect">
            <a:avLst/>
          </a:prstGeom>
          <a:solidFill>
            <a:srgbClr val="006648"/>
          </a:solidFill>
          <a:ln w="28575" cap="flat" cmpd="sng">
            <a:solidFill>
              <a:srgbClr val="00664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 name="Google Shape;24;p4"/>
          <p:cNvSpPr/>
          <p:nvPr/>
        </p:nvSpPr>
        <p:spPr>
          <a:xfrm>
            <a:off x="6890400" y="5375"/>
            <a:ext cx="2259300" cy="1143000"/>
          </a:xfrm>
          <a:prstGeom prst="rect">
            <a:avLst/>
          </a:prstGeom>
          <a:solidFill>
            <a:srgbClr val="0A2C56"/>
          </a:solidFill>
          <a:ln w="28575" cap="flat" cmpd="sng">
            <a:solidFill>
              <a:srgbClr val="0A2C5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 name="Google Shape;25;p4"/>
          <p:cNvSpPr txBox="1">
            <a:spLocks noGrp="1"/>
          </p:cNvSpPr>
          <p:nvPr>
            <p:ph type="title"/>
          </p:nvPr>
        </p:nvSpPr>
        <p:spPr>
          <a:xfrm>
            <a:off x="457200" y="345125"/>
            <a:ext cx="6124500" cy="4635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rgbClr val="FFFFFF"/>
              </a:buClr>
              <a:buSzPts val="3200"/>
              <a:buFont typeface="Roboto Condensed"/>
              <a:buNone/>
              <a:defRPr sz="3200">
                <a:solidFill>
                  <a:srgbClr val="FFFFFF"/>
                </a:solidFill>
                <a:latin typeface="Roboto Condensed"/>
                <a:ea typeface="Roboto Condensed"/>
                <a:cs typeface="Roboto Condensed"/>
                <a:sym typeface="Roboto Condensed"/>
              </a:defRPr>
            </a:lvl1pPr>
            <a:lvl2pPr lvl="1" algn="l">
              <a:lnSpc>
                <a:spcPct val="100000"/>
              </a:lnSpc>
              <a:spcBef>
                <a:spcPts val="0"/>
              </a:spcBef>
              <a:spcAft>
                <a:spcPts val="0"/>
              </a:spcAft>
              <a:buClr>
                <a:srgbClr val="000000"/>
              </a:buClr>
              <a:buSzPts val="2800"/>
              <a:buFont typeface="Roboto"/>
              <a:buNone/>
              <a:defRPr>
                <a:solidFill>
                  <a:srgbClr val="000000"/>
                </a:solidFill>
                <a:latin typeface="Roboto"/>
                <a:ea typeface="Roboto"/>
                <a:cs typeface="Roboto"/>
                <a:sym typeface="Roboto"/>
              </a:defRPr>
            </a:lvl2pPr>
            <a:lvl3pPr lvl="2" algn="l">
              <a:lnSpc>
                <a:spcPct val="100000"/>
              </a:lnSpc>
              <a:spcBef>
                <a:spcPts val="0"/>
              </a:spcBef>
              <a:spcAft>
                <a:spcPts val="0"/>
              </a:spcAft>
              <a:buClr>
                <a:srgbClr val="000000"/>
              </a:buClr>
              <a:buSzPts val="2800"/>
              <a:buFont typeface="Roboto"/>
              <a:buNone/>
              <a:defRPr>
                <a:solidFill>
                  <a:srgbClr val="000000"/>
                </a:solidFill>
                <a:latin typeface="Roboto"/>
                <a:ea typeface="Roboto"/>
                <a:cs typeface="Roboto"/>
                <a:sym typeface="Roboto"/>
              </a:defRPr>
            </a:lvl3pPr>
            <a:lvl4pPr lvl="3" algn="l">
              <a:lnSpc>
                <a:spcPct val="100000"/>
              </a:lnSpc>
              <a:spcBef>
                <a:spcPts val="0"/>
              </a:spcBef>
              <a:spcAft>
                <a:spcPts val="0"/>
              </a:spcAft>
              <a:buClr>
                <a:srgbClr val="000000"/>
              </a:buClr>
              <a:buSzPts val="2800"/>
              <a:buFont typeface="Roboto"/>
              <a:buNone/>
              <a:defRPr>
                <a:solidFill>
                  <a:srgbClr val="000000"/>
                </a:solidFill>
                <a:latin typeface="Roboto"/>
                <a:ea typeface="Roboto"/>
                <a:cs typeface="Roboto"/>
                <a:sym typeface="Roboto"/>
              </a:defRPr>
            </a:lvl4pPr>
            <a:lvl5pPr lvl="4" algn="l">
              <a:lnSpc>
                <a:spcPct val="100000"/>
              </a:lnSpc>
              <a:spcBef>
                <a:spcPts val="0"/>
              </a:spcBef>
              <a:spcAft>
                <a:spcPts val="0"/>
              </a:spcAft>
              <a:buClr>
                <a:srgbClr val="000000"/>
              </a:buClr>
              <a:buSzPts val="2800"/>
              <a:buFont typeface="Roboto"/>
              <a:buNone/>
              <a:defRPr>
                <a:solidFill>
                  <a:srgbClr val="000000"/>
                </a:solidFill>
                <a:latin typeface="Roboto"/>
                <a:ea typeface="Roboto"/>
                <a:cs typeface="Roboto"/>
                <a:sym typeface="Roboto"/>
              </a:defRPr>
            </a:lvl5pPr>
            <a:lvl6pPr lvl="5" algn="l">
              <a:lnSpc>
                <a:spcPct val="100000"/>
              </a:lnSpc>
              <a:spcBef>
                <a:spcPts val="0"/>
              </a:spcBef>
              <a:spcAft>
                <a:spcPts val="0"/>
              </a:spcAft>
              <a:buClr>
                <a:srgbClr val="000000"/>
              </a:buClr>
              <a:buSzPts val="2800"/>
              <a:buFont typeface="Roboto"/>
              <a:buNone/>
              <a:defRPr>
                <a:solidFill>
                  <a:srgbClr val="000000"/>
                </a:solidFill>
                <a:latin typeface="Roboto"/>
                <a:ea typeface="Roboto"/>
                <a:cs typeface="Roboto"/>
                <a:sym typeface="Roboto"/>
              </a:defRPr>
            </a:lvl6pPr>
            <a:lvl7pPr lvl="6" algn="l">
              <a:lnSpc>
                <a:spcPct val="100000"/>
              </a:lnSpc>
              <a:spcBef>
                <a:spcPts val="0"/>
              </a:spcBef>
              <a:spcAft>
                <a:spcPts val="0"/>
              </a:spcAft>
              <a:buClr>
                <a:srgbClr val="000000"/>
              </a:buClr>
              <a:buSzPts val="2800"/>
              <a:buFont typeface="Roboto"/>
              <a:buNone/>
              <a:defRPr>
                <a:solidFill>
                  <a:srgbClr val="000000"/>
                </a:solidFill>
                <a:latin typeface="Roboto"/>
                <a:ea typeface="Roboto"/>
                <a:cs typeface="Roboto"/>
                <a:sym typeface="Roboto"/>
              </a:defRPr>
            </a:lvl7pPr>
            <a:lvl8pPr lvl="7" algn="l">
              <a:lnSpc>
                <a:spcPct val="100000"/>
              </a:lnSpc>
              <a:spcBef>
                <a:spcPts val="0"/>
              </a:spcBef>
              <a:spcAft>
                <a:spcPts val="0"/>
              </a:spcAft>
              <a:buClr>
                <a:srgbClr val="000000"/>
              </a:buClr>
              <a:buSzPts val="2800"/>
              <a:buFont typeface="Roboto"/>
              <a:buNone/>
              <a:defRPr>
                <a:solidFill>
                  <a:srgbClr val="000000"/>
                </a:solidFill>
                <a:latin typeface="Roboto"/>
                <a:ea typeface="Roboto"/>
                <a:cs typeface="Roboto"/>
                <a:sym typeface="Roboto"/>
              </a:defRPr>
            </a:lvl8pPr>
            <a:lvl9pPr lvl="8" algn="l">
              <a:lnSpc>
                <a:spcPct val="100000"/>
              </a:lnSpc>
              <a:spcBef>
                <a:spcPts val="0"/>
              </a:spcBef>
              <a:spcAft>
                <a:spcPts val="0"/>
              </a:spcAft>
              <a:buClr>
                <a:srgbClr val="000000"/>
              </a:buClr>
              <a:buSzPts val="2800"/>
              <a:buFont typeface="Roboto"/>
              <a:buNone/>
              <a:defRPr>
                <a:solidFill>
                  <a:srgbClr val="000000"/>
                </a:solidFill>
                <a:latin typeface="Roboto"/>
                <a:ea typeface="Roboto"/>
                <a:cs typeface="Roboto"/>
                <a:sym typeface="Roboto"/>
              </a:defRPr>
            </a:lvl9pPr>
          </a:lstStyle>
          <a:p>
            <a:endParaRPr/>
          </a:p>
        </p:txBody>
      </p:sp>
      <p:sp>
        <p:nvSpPr>
          <p:cNvPr id="26" name="Google Shape;26;p4"/>
          <p:cNvSpPr txBox="1">
            <a:spLocks noGrp="1"/>
          </p:cNvSpPr>
          <p:nvPr>
            <p:ph type="sldNum" idx="12"/>
          </p:nvPr>
        </p:nvSpPr>
        <p:spPr>
          <a:xfrm>
            <a:off x="8388300" y="6260400"/>
            <a:ext cx="298500" cy="1404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0A2C56"/>
                </a:solidFill>
                <a:latin typeface="Roboto Condensed"/>
                <a:ea typeface="Roboto Condensed"/>
                <a:cs typeface="Roboto Condensed"/>
                <a:sym typeface="Roboto Condensed"/>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0A2C56"/>
                </a:solidFill>
                <a:latin typeface="Roboto Condensed"/>
                <a:ea typeface="Roboto Condensed"/>
                <a:cs typeface="Roboto Condensed"/>
                <a:sym typeface="Roboto Condensed"/>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0A2C56"/>
                </a:solidFill>
                <a:latin typeface="Roboto Condensed"/>
                <a:ea typeface="Roboto Condensed"/>
                <a:cs typeface="Roboto Condensed"/>
                <a:sym typeface="Roboto Condensed"/>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0A2C56"/>
                </a:solidFill>
                <a:latin typeface="Roboto Condensed"/>
                <a:ea typeface="Roboto Condensed"/>
                <a:cs typeface="Roboto Condensed"/>
                <a:sym typeface="Roboto Condensed"/>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0A2C56"/>
                </a:solidFill>
                <a:latin typeface="Roboto Condensed"/>
                <a:ea typeface="Roboto Condensed"/>
                <a:cs typeface="Roboto Condensed"/>
                <a:sym typeface="Roboto Condensed"/>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0A2C56"/>
                </a:solidFill>
                <a:latin typeface="Roboto Condensed"/>
                <a:ea typeface="Roboto Condensed"/>
                <a:cs typeface="Roboto Condensed"/>
                <a:sym typeface="Roboto Condensed"/>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0A2C56"/>
                </a:solidFill>
                <a:latin typeface="Roboto Condensed"/>
                <a:ea typeface="Roboto Condensed"/>
                <a:cs typeface="Roboto Condensed"/>
                <a:sym typeface="Roboto Condensed"/>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0A2C56"/>
                </a:solidFill>
                <a:latin typeface="Roboto Condensed"/>
                <a:ea typeface="Roboto Condensed"/>
                <a:cs typeface="Roboto Condensed"/>
                <a:sym typeface="Roboto Condensed"/>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0A2C56"/>
                </a:solidFill>
                <a:latin typeface="Roboto Condensed"/>
                <a:ea typeface="Roboto Condensed"/>
                <a:cs typeface="Roboto Condensed"/>
                <a:sym typeface="Roboto Condensed"/>
              </a:defRPr>
            </a:lvl9pPr>
          </a:lstStyle>
          <a:p>
            <a:pPr marL="0" lvl="0" indent="0" algn="r" rtl="0">
              <a:spcBef>
                <a:spcPts val="0"/>
              </a:spcBef>
              <a:spcAft>
                <a:spcPts val="0"/>
              </a:spcAft>
              <a:buNone/>
            </a:pPr>
            <a:fld id="{00000000-1234-1234-1234-123412341234}" type="slidenum">
              <a:rPr lang="en"/>
              <a:t>‹#›</a:t>
            </a:fld>
            <a:endParaRPr/>
          </a:p>
        </p:txBody>
      </p:sp>
      <p:sp>
        <p:nvSpPr>
          <p:cNvPr id="27" name="Google Shape;27;p4"/>
          <p:cNvSpPr txBox="1">
            <a:spLocks noGrp="1"/>
          </p:cNvSpPr>
          <p:nvPr>
            <p:ph type="body" idx="1"/>
          </p:nvPr>
        </p:nvSpPr>
        <p:spPr>
          <a:xfrm>
            <a:off x="457200" y="1622975"/>
            <a:ext cx="8229600" cy="4320600"/>
          </a:xfrm>
          <a:prstGeom prst="rect">
            <a:avLst/>
          </a:prstGeom>
          <a:noFill/>
          <a:ln>
            <a:noFill/>
          </a:ln>
        </p:spPr>
        <p:txBody>
          <a:bodyPr spcFirstLastPara="1" wrap="square" lIns="0" tIns="0" rIns="0" bIns="0" anchor="t" anchorCtr="0">
            <a:noAutofit/>
          </a:bodyPr>
          <a:lstStyle>
            <a:lvl1pPr marL="457200" lvl="0" indent="-355600" algn="l">
              <a:lnSpc>
                <a:spcPct val="115000"/>
              </a:lnSpc>
              <a:spcBef>
                <a:spcPts val="0"/>
              </a:spcBef>
              <a:spcAft>
                <a:spcPts val="0"/>
              </a:spcAft>
              <a:buClr>
                <a:srgbClr val="0A2C56"/>
              </a:buClr>
              <a:buSzPts val="2000"/>
              <a:buFont typeface="Roboto Condensed"/>
              <a:buChar char="●"/>
              <a:defRPr sz="2000">
                <a:solidFill>
                  <a:srgbClr val="0A2C56"/>
                </a:solidFill>
                <a:latin typeface="Roboto Condensed"/>
                <a:ea typeface="Roboto Condensed"/>
                <a:cs typeface="Roboto Condensed"/>
                <a:sym typeface="Roboto Condensed"/>
              </a:defRPr>
            </a:lvl1pPr>
            <a:lvl2pPr marL="914400" lvl="1" indent="-355600" algn="l">
              <a:lnSpc>
                <a:spcPct val="115000"/>
              </a:lnSpc>
              <a:spcBef>
                <a:spcPts val="1200"/>
              </a:spcBef>
              <a:spcAft>
                <a:spcPts val="0"/>
              </a:spcAft>
              <a:buClr>
                <a:srgbClr val="0A2C56"/>
              </a:buClr>
              <a:buSzPts val="2000"/>
              <a:buFont typeface="Roboto Condensed"/>
              <a:buChar char="○"/>
              <a:defRPr sz="2000">
                <a:solidFill>
                  <a:srgbClr val="0A2C56"/>
                </a:solidFill>
                <a:latin typeface="Roboto Condensed"/>
                <a:ea typeface="Roboto Condensed"/>
                <a:cs typeface="Roboto Condensed"/>
                <a:sym typeface="Roboto Condensed"/>
              </a:defRPr>
            </a:lvl2pPr>
            <a:lvl3pPr marL="1371600" lvl="2" indent="-355600" algn="l">
              <a:lnSpc>
                <a:spcPct val="115000"/>
              </a:lnSpc>
              <a:spcBef>
                <a:spcPts val="1200"/>
              </a:spcBef>
              <a:spcAft>
                <a:spcPts val="0"/>
              </a:spcAft>
              <a:buClr>
                <a:srgbClr val="0A2C56"/>
              </a:buClr>
              <a:buSzPts val="2000"/>
              <a:buFont typeface="Roboto Condensed"/>
              <a:buChar char="■"/>
              <a:defRPr sz="2000">
                <a:solidFill>
                  <a:srgbClr val="0A2C56"/>
                </a:solidFill>
                <a:latin typeface="Roboto Condensed"/>
                <a:ea typeface="Roboto Condensed"/>
                <a:cs typeface="Roboto Condensed"/>
                <a:sym typeface="Roboto Condensed"/>
              </a:defRPr>
            </a:lvl3pPr>
            <a:lvl4pPr marL="1828800" lvl="3" indent="-355600" algn="l">
              <a:lnSpc>
                <a:spcPct val="115000"/>
              </a:lnSpc>
              <a:spcBef>
                <a:spcPts val="1200"/>
              </a:spcBef>
              <a:spcAft>
                <a:spcPts val="0"/>
              </a:spcAft>
              <a:buClr>
                <a:srgbClr val="0A2C56"/>
              </a:buClr>
              <a:buSzPts val="2000"/>
              <a:buFont typeface="Roboto Condensed"/>
              <a:buChar char="●"/>
              <a:defRPr sz="2000">
                <a:solidFill>
                  <a:srgbClr val="0A2C56"/>
                </a:solidFill>
                <a:latin typeface="Roboto Condensed"/>
                <a:ea typeface="Roboto Condensed"/>
                <a:cs typeface="Roboto Condensed"/>
                <a:sym typeface="Roboto Condensed"/>
              </a:defRPr>
            </a:lvl4pPr>
            <a:lvl5pPr marL="2286000" lvl="4" indent="-355600" algn="l">
              <a:lnSpc>
                <a:spcPct val="115000"/>
              </a:lnSpc>
              <a:spcBef>
                <a:spcPts val="1200"/>
              </a:spcBef>
              <a:spcAft>
                <a:spcPts val="0"/>
              </a:spcAft>
              <a:buClr>
                <a:srgbClr val="0A2C56"/>
              </a:buClr>
              <a:buSzPts val="2000"/>
              <a:buFont typeface="Roboto Condensed"/>
              <a:buChar char="○"/>
              <a:defRPr sz="2000">
                <a:solidFill>
                  <a:srgbClr val="0A2C56"/>
                </a:solidFill>
                <a:latin typeface="Roboto Condensed"/>
                <a:ea typeface="Roboto Condensed"/>
                <a:cs typeface="Roboto Condensed"/>
                <a:sym typeface="Roboto Condensed"/>
              </a:defRPr>
            </a:lvl5pPr>
            <a:lvl6pPr marL="2743200" lvl="5" indent="-355600" algn="l">
              <a:lnSpc>
                <a:spcPct val="115000"/>
              </a:lnSpc>
              <a:spcBef>
                <a:spcPts val="1200"/>
              </a:spcBef>
              <a:spcAft>
                <a:spcPts val="0"/>
              </a:spcAft>
              <a:buClr>
                <a:srgbClr val="0A2C56"/>
              </a:buClr>
              <a:buSzPts val="2000"/>
              <a:buFont typeface="Roboto Condensed"/>
              <a:buChar char="■"/>
              <a:defRPr sz="2000">
                <a:solidFill>
                  <a:srgbClr val="0A2C56"/>
                </a:solidFill>
                <a:latin typeface="Roboto Condensed"/>
                <a:ea typeface="Roboto Condensed"/>
                <a:cs typeface="Roboto Condensed"/>
                <a:sym typeface="Roboto Condensed"/>
              </a:defRPr>
            </a:lvl6pPr>
            <a:lvl7pPr marL="3200400" lvl="6" indent="-355600" algn="l">
              <a:lnSpc>
                <a:spcPct val="115000"/>
              </a:lnSpc>
              <a:spcBef>
                <a:spcPts val="1200"/>
              </a:spcBef>
              <a:spcAft>
                <a:spcPts val="0"/>
              </a:spcAft>
              <a:buClr>
                <a:srgbClr val="0A2C56"/>
              </a:buClr>
              <a:buSzPts val="2000"/>
              <a:buFont typeface="Roboto Condensed"/>
              <a:buChar char="●"/>
              <a:defRPr sz="2000">
                <a:solidFill>
                  <a:srgbClr val="0A2C56"/>
                </a:solidFill>
                <a:latin typeface="Roboto Condensed"/>
                <a:ea typeface="Roboto Condensed"/>
                <a:cs typeface="Roboto Condensed"/>
                <a:sym typeface="Roboto Condensed"/>
              </a:defRPr>
            </a:lvl7pPr>
            <a:lvl8pPr marL="3657600" lvl="7" indent="-355600" algn="l">
              <a:lnSpc>
                <a:spcPct val="115000"/>
              </a:lnSpc>
              <a:spcBef>
                <a:spcPts val="1200"/>
              </a:spcBef>
              <a:spcAft>
                <a:spcPts val="0"/>
              </a:spcAft>
              <a:buClr>
                <a:srgbClr val="0A2C56"/>
              </a:buClr>
              <a:buSzPts val="2000"/>
              <a:buFont typeface="Roboto Condensed"/>
              <a:buChar char="○"/>
              <a:defRPr sz="2000">
                <a:solidFill>
                  <a:srgbClr val="0A2C56"/>
                </a:solidFill>
                <a:latin typeface="Roboto Condensed"/>
                <a:ea typeface="Roboto Condensed"/>
                <a:cs typeface="Roboto Condensed"/>
                <a:sym typeface="Roboto Condensed"/>
              </a:defRPr>
            </a:lvl8pPr>
            <a:lvl9pPr marL="4114800" lvl="8" indent="-355600" algn="l">
              <a:lnSpc>
                <a:spcPct val="115000"/>
              </a:lnSpc>
              <a:spcBef>
                <a:spcPts val="1200"/>
              </a:spcBef>
              <a:spcAft>
                <a:spcPts val="1200"/>
              </a:spcAft>
              <a:buClr>
                <a:srgbClr val="0A2C56"/>
              </a:buClr>
              <a:buSzPts val="2000"/>
              <a:buFont typeface="Roboto Condensed"/>
              <a:buChar char="■"/>
              <a:defRPr sz="2000">
                <a:solidFill>
                  <a:srgbClr val="0A2C56"/>
                </a:solidFill>
                <a:latin typeface="Roboto Condensed"/>
                <a:ea typeface="Roboto Condensed"/>
                <a:cs typeface="Roboto Condensed"/>
                <a:sym typeface="Roboto Condensed"/>
              </a:defRPr>
            </a:lvl9pPr>
          </a:lstStyle>
          <a:p>
            <a:endParaRPr/>
          </a:p>
        </p:txBody>
      </p:sp>
      <p:pic>
        <p:nvPicPr>
          <p:cNvPr id="28" name="Google Shape;28;p4"/>
          <p:cNvPicPr preferRelativeResize="0"/>
          <p:nvPr/>
        </p:nvPicPr>
        <p:blipFill rotWithShape="1">
          <a:blip r:embed="rId2">
            <a:alphaModFix/>
          </a:blip>
          <a:srcRect/>
          <a:stretch/>
        </p:blipFill>
        <p:spPr>
          <a:xfrm>
            <a:off x="7193293" y="331215"/>
            <a:ext cx="1645918" cy="563077"/>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able Slide - Template 4">
  <p:cSld name="TITLE_AND_BODY_2_2">
    <p:spTree>
      <p:nvGrpSpPr>
        <p:cNvPr id="1" name="Shape 65"/>
        <p:cNvGrpSpPr/>
        <p:nvPr/>
      </p:nvGrpSpPr>
      <p:grpSpPr>
        <a:xfrm>
          <a:off x="0" y="0"/>
          <a:ext cx="0" cy="0"/>
          <a:chOff x="0" y="0"/>
          <a:chExt cx="0" cy="0"/>
        </a:xfrm>
      </p:grpSpPr>
      <p:sp>
        <p:nvSpPr>
          <p:cNvPr id="66" name="Google Shape;66;p10"/>
          <p:cNvSpPr/>
          <p:nvPr/>
        </p:nvSpPr>
        <p:spPr>
          <a:xfrm>
            <a:off x="-5700" y="5375"/>
            <a:ext cx="6825600" cy="1143000"/>
          </a:xfrm>
          <a:prstGeom prst="rect">
            <a:avLst/>
          </a:prstGeom>
          <a:solidFill>
            <a:srgbClr val="006648"/>
          </a:solidFill>
          <a:ln w="28575" cap="flat" cmpd="sng">
            <a:solidFill>
              <a:srgbClr val="00664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 name="Google Shape;67;p10"/>
          <p:cNvSpPr/>
          <p:nvPr/>
        </p:nvSpPr>
        <p:spPr>
          <a:xfrm>
            <a:off x="6890400" y="5375"/>
            <a:ext cx="2259300" cy="1143000"/>
          </a:xfrm>
          <a:prstGeom prst="rect">
            <a:avLst/>
          </a:prstGeom>
          <a:solidFill>
            <a:srgbClr val="0A2C56"/>
          </a:solidFill>
          <a:ln w="28575" cap="flat" cmpd="sng">
            <a:solidFill>
              <a:srgbClr val="0A2C5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 name="Google Shape;68;p10"/>
          <p:cNvSpPr txBox="1">
            <a:spLocks noGrp="1"/>
          </p:cNvSpPr>
          <p:nvPr>
            <p:ph type="title"/>
          </p:nvPr>
        </p:nvSpPr>
        <p:spPr>
          <a:xfrm>
            <a:off x="457200" y="345125"/>
            <a:ext cx="6124500" cy="4635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rgbClr val="FFFFFF"/>
              </a:buClr>
              <a:buSzPts val="3200"/>
              <a:buFont typeface="Roboto Condensed"/>
              <a:buNone/>
              <a:defRPr sz="3200">
                <a:solidFill>
                  <a:srgbClr val="FFFFFF"/>
                </a:solidFill>
                <a:latin typeface="Roboto Condensed"/>
                <a:ea typeface="Roboto Condensed"/>
                <a:cs typeface="Roboto Condensed"/>
                <a:sym typeface="Roboto Condensed"/>
              </a:defRPr>
            </a:lvl1pPr>
            <a:lvl2pPr lvl="1" algn="l">
              <a:lnSpc>
                <a:spcPct val="100000"/>
              </a:lnSpc>
              <a:spcBef>
                <a:spcPts val="0"/>
              </a:spcBef>
              <a:spcAft>
                <a:spcPts val="0"/>
              </a:spcAft>
              <a:buClr>
                <a:srgbClr val="000000"/>
              </a:buClr>
              <a:buSzPts val="2800"/>
              <a:buFont typeface="Roboto"/>
              <a:buNone/>
              <a:defRPr>
                <a:solidFill>
                  <a:srgbClr val="000000"/>
                </a:solidFill>
                <a:latin typeface="Roboto"/>
                <a:ea typeface="Roboto"/>
                <a:cs typeface="Roboto"/>
                <a:sym typeface="Roboto"/>
              </a:defRPr>
            </a:lvl2pPr>
            <a:lvl3pPr lvl="2" algn="l">
              <a:lnSpc>
                <a:spcPct val="100000"/>
              </a:lnSpc>
              <a:spcBef>
                <a:spcPts val="0"/>
              </a:spcBef>
              <a:spcAft>
                <a:spcPts val="0"/>
              </a:spcAft>
              <a:buClr>
                <a:srgbClr val="000000"/>
              </a:buClr>
              <a:buSzPts val="2800"/>
              <a:buFont typeface="Roboto"/>
              <a:buNone/>
              <a:defRPr>
                <a:solidFill>
                  <a:srgbClr val="000000"/>
                </a:solidFill>
                <a:latin typeface="Roboto"/>
                <a:ea typeface="Roboto"/>
                <a:cs typeface="Roboto"/>
                <a:sym typeface="Roboto"/>
              </a:defRPr>
            </a:lvl3pPr>
            <a:lvl4pPr lvl="3" algn="l">
              <a:lnSpc>
                <a:spcPct val="100000"/>
              </a:lnSpc>
              <a:spcBef>
                <a:spcPts val="0"/>
              </a:spcBef>
              <a:spcAft>
                <a:spcPts val="0"/>
              </a:spcAft>
              <a:buClr>
                <a:srgbClr val="000000"/>
              </a:buClr>
              <a:buSzPts val="2800"/>
              <a:buFont typeface="Roboto"/>
              <a:buNone/>
              <a:defRPr>
                <a:solidFill>
                  <a:srgbClr val="000000"/>
                </a:solidFill>
                <a:latin typeface="Roboto"/>
                <a:ea typeface="Roboto"/>
                <a:cs typeface="Roboto"/>
                <a:sym typeface="Roboto"/>
              </a:defRPr>
            </a:lvl4pPr>
            <a:lvl5pPr lvl="4" algn="l">
              <a:lnSpc>
                <a:spcPct val="100000"/>
              </a:lnSpc>
              <a:spcBef>
                <a:spcPts val="0"/>
              </a:spcBef>
              <a:spcAft>
                <a:spcPts val="0"/>
              </a:spcAft>
              <a:buClr>
                <a:srgbClr val="000000"/>
              </a:buClr>
              <a:buSzPts val="2800"/>
              <a:buFont typeface="Roboto"/>
              <a:buNone/>
              <a:defRPr>
                <a:solidFill>
                  <a:srgbClr val="000000"/>
                </a:solidFill>
                <a:latin typeface="Roboto"/>
                <a:ea typeface="Roboto"/>
                <a:cs typeface="Roboto"/>
                <a:sym typeface="Roboto"/>
              </a:defRPr>
            </a:lvl5pPr>
            <a:lvl6pPr lvl="5" algn="l">
              <a:lnSpc>
                <a:spcPct val="100000"/>
              </a:lnSpc>
              <a:spcBef>
                <a:spcPts val="0"/>
              </a:spcBef>
              <a:spcAft>
                <a:spcPts val="0"/>
              </a:spcAft>
              <a:buClr>
                <a:srgbClr val="000000"/>
              </a:buClr>
              <a:buSzPts val="2800"/>
              <a:buFont typeface="Roboto"/>
              <a:buNone/>
              <a:defRPr>
                <a:solidFill>
                  <a:srgbClr val="000000"/>
                </a:solidFill>
                <a:latin typeface="Roboto"/>
                <a:ea typeface="Roboto"/>
                <a:cs typeface="Roboto"/>
                <a:sym typeface="Roboto"/>
              </a:defRPr>
            </a:lvl6pPr>
            <a:lvl7pPr lvl="6" algn="l">
              <a:lnSpc>
                <a:spcPct val="100000"/>
              </a:lnSpc>
              <a:spcBef>
                <a:spcPts val="0"/>
              </a:spcBef>
              <a:spcAft>
                <a:spcPts val="0"/>
              </a:spcAft>
              <a:buClr>
                <a:srgbClr val="000000"/>
              </a:buClr>
              <a:buSzPts val="2800"/>
              <a:buFont typeface="Roboto"/>
              <a:buNone/>
              <a:defRPr>
                <a:solidFill>
                  <a:srgbClr val="000000"/>
                </a:solidFill>
                <a:latin typeface="Roboto"/>
                <a:ea typeface="Roboto"/>
                <a:cs typeface="Roboto"/>
                <a:sym typeface="Roboto"/>
              </a:defRPr>
            </a:lvl7pPr>
            <a:lvl8pPr lvl="7" algn="l">
              <a:lnSpc>
                <a:spcPct val="100000"/>
              </a:lnSpc>
              <a:spcBef>
                <a:spcPts val="0"/>
              </a:spcBef>
              <a:spcAft>
                <a:spcPts val="0"/>
              </a:spcAft>
              <a:buClr>
                <a:srgbClr val="000000"/>
              </a:buClr>
              <a:buSzPts val="2800"/>
              <a:buFont typeface="Roboto"/>
              <a:buNone/>
              <a:defRPr>
                <a:solidFill>
                  <a:srgbClr val="000000"/>
                </a:solidFill>
                <a:latin typeface="Roboto"/>
                <a:ea typeface="Roboto"/>
                <a:cs typeface="Roboto"/>
                <a:sym typeface="Roboto"/>
              </a:defRPr>
            </a:lvl8pPr>
            <a:lvl9pPr lvl="8" algn="l">
              <a:lnSpc>
                <a:spcPct val="100000"/>
              </a:lnSpc>
              <a:spcBef>
                <a:spcPts val="0"/>
              </a:spcBef>
              <a:spcAft>
                <a:spcPts val="0"/>
              </a:spcAft>
              <a:buClr>
                <a:srgbClr val="000000"/>
              </a:buClr>
              <a:buSzPts val="2800"/>
              <a:buFont typeface="Roboto"/>
              <a:buNone/>
              <a:defRPr>
                <a:solidFill>
                  <a:srgbClr val="000000"/>
                </a:solidFill>
                <a:latin typeface="Roboto"/>
                <a:ea typeface="Roboto"/>
                <a:cs typeface="Roboto"/>
                <a:sym typeface="Roboto"/>
              </a:defRPr>
            </a:lvl9pPr>
          </a:lstStyle>
          <a:p>
            <a:endParaRPr/>
          </a:p>
        </p:txBody>
      </p:sp>
      <p:sp>
        <p:nvSpPr>
          <p:cNvPr id="69" name="Google Shape;69;p10"/>
          <p:cNvSpPr txBox="1">
            <a:spLocks noGrp="1"/>
          </p:cNvSpPr>
          <p:nvPr>
            <p:ph type="sldNum" idx="12"/>
          </p:nvPr>
        </p:nvSpPr>
        <p:spPr>
          <a:xfrm>
            <a:off x="8388300" y="6260400"/>
            <a:ext cx="298500" cy="1404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0A2C56"/>
                </a:solidFill>
                <a:latin typeface="Roboto Condensed"/>
                <a:ea typeface="Roboto Condensed"/>
                <a:cs typeface="Roboto Condensed"/>
                <a:sym typeface="Roboto Condensed"/>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0A2C56"/>
                </a:solidFill>
                <a:latin typeface="Roboto Condensed"/>
                <a:ea typeface="Roboto Condensed"/>
                <a:cs typeface="Roboto Condensed"/>
                <a:sym typeface="Roboto Condensed"/>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0A2C56"/>
                </a:solidFill>
                <a:latin typeface="Roboto Condensed"/>
                <a:ea typeface="Roboto Condensed"/>
                <a:cs typeface="Roboto Condensed"/>
                <a:sym typeface="Roboto Condensed"/>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0A2C56"/>
                </a:solidFill>
                <a:latin typeface="Roboto Condensed"/>
                <a:ea typeface="Roboto Condensed"/>
                <a:cs typeface="Roboto Condensed"/>
                <a:sym typeface="Roboto Condensed"/>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0A2C56"/>
                </a:solidFill>
                <a:latin typeface="Roboto Condensed"/>
                <a:ea typeface="Roboto Condensed"/>
                <a:cs typeface="Roboto Condensed"/>
                <a:sym typeface="Roboto Condensed"/>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0A2C56"/>
                </a:solidFill>
                <a:latin typeface="Roboto Condensed"/>
                <a:ea typeface="Roboto Condensed"/>
                <a:cs typeface="Roboto Condensed"/>
                <a:sym typeface="Roboto Condensed"/>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0A2C56"/>
                </a:solidFill>
                <a:latin typeface="Roboto Condensed"/>
                <a:ea typeface="Roboto Condensed"/>
                <a:cs typeface="Roboto Condensed"/>
                <a:sym typeface="Roboto Condensed"/>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0A2C56"/>
                </a:solidFill>
                <a:latin typeface="Roboto Condensed"/>
                <a:ea typeface="Roboto Condensed"/>
                <a:cs typeface="Roboto Condensed"/>
                <a:sym typeface="Roboto Condensed"/>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0A2C56"/>
                </a:solidFill>
                <a:latin typeface="Roboto Condensed"/>
                <a:ea typeface="Roboto Condensed"/>
                <a:cs typeface="Roboto Condensed"/>
                <a:sym typeface="Roboto Condensed"/>
              </a:defRPr>
            </a:lvl9pPr>
          </a:lstStyle>
          <a:p>
            <a:pPr marL="0" lvl="0" indent="0" algn="r" rtl="0">
              <a:spcBef>
                <a:spcPts val="0"/>
              </a:spcBef>
              <a:spcAft>
                <a:spcPts val="0"/>
              </a:spcAft>
              <a:buNone/>
            </a:pPr>
            <a:fld id="{00000000-1234-1234-1234-123412341234}" type="slidenum">
              <a:rPr lang="en"/>
              <a:t>‹#›</a:t>
            </a:fld>
            <a:endParaRPr/>
          </a:p>
        </p:txBody>
      </p:sp>
      <p:pic>
        <p:nvPicPr>
          <p:cNvPr id="70" name="Google Shape;70;p10"/>
          <p:cNvPicPr preferRelativeResize="0"/>
          <p:nvPr/>
        </p:nvPicPr>
        <p:blipFill rotWithShape="1">
          <a:blip r:embed="rId2">
            <a:alphaModFix/>
          </a:blip>
          <a:srcRect/>
          <a:stretch/>
        </p:blipFill>
        <p:spPr>
          <a:xfrm>
            <a:off x="7193293" y="331215"/>
            <a:ext cx="1645918" cy="563077"/>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 Template 2">
  <p:cSld name="TITLE_1_1">
    <p:spTree>
      <p:nvGrpSpPr>
        <p:cNvPr id="1" name="Shape 77"/>
        <p:cNvGrpSpPr/>
        <p:nvPr/>
      </p:nvGrpSpPr>
      <p:grpSpPr>
        <a:xfrm>
          <a:off x="0" y="0"/>
          <a:ext cx="0" cy="0"/>
          <a:chOff x="0" y="0"/>
          <a:chExt cx="0" cy="0"/>
        </a:xfrm>
      </p:grpSpPr>
      <p:sp>
        <p:nvSpPr>
          <p:cNvPr id="78" name="Google Shape;78;p13"/>
          <p:cNvSpPr/>
          <p:nvPr/>
        </p:nvSpPr>
        <p:spPr>
          <a:xfrm>
            <a:off x="4181475" y="5400675"/>
            <a:ext cx="4962600" cy="1457400"/>
          </a:xfrm>
          <a:prstGeom prst="rect">
            <a:avLst/>
          </a:prstGeom>
          <a:solidFill>
            <a:srgbClr val="0A2C56"/>
          </a:solidFill>
          <a:ln w="19050" cap="flat" cmpd="sng">
            <a:solidFill>
              <a:srgbClr val="0A2C5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79" name="Google Shape;79;p13"/>
          <p:cNvSpPr/>
          <p:nvPr/>
        </p:nvSpPr>
        <p:spPr>
          <a:xfrm>
            <a:off x="150" y="5400600"/>
            <a:ext cx="4352700" cy="1457400"/>
          </a:xfrm>
          <a:prstGeom prst="rect">
            <a:avLst/>
          </a:prstGeom>
          <a:solidFill>
            <a:srgbClr val="006648"/>
          </a:solidFill>
          <a:ln w="19050" cap="flat" cmpd="sng">
            <a:solidFill>
              <a:srgbClr val="00664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80" name="Google Shape;80;p13"/>
          <p:cNvSpPr txBox="1">
            <a:spLocks noGrp="1"/>
          </p:cNvSpPr>
          <p:nvPr>
            <p:ph type="ctrTitle"/>
          </p:nvPr>
        </p:nvSpPr>
        <p:spPr>
          <a:xfrm>
            <a:off x="2127450" y="2983375"/>
            <a:ext cx="4889100" cy="4329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Clr>
                <a:srgbClr val="006648"/>
              </a:buClr>
              <a:buSzPts val="3300"/>
              <a:buFont typeface="Roboto Condensed"/>
              <a:buNone/>
              <a:defRPr sz="3300">
                <a:solidFill>
                  <a:srgbClr val="006648"/>
                </a:solidFill>
                <a:latin typeface="Roboto Condensed"/>
                <a:ea typeface="Roboto Condensed"/>
                <a:cs typeface="Roboto Condensed"/>
                <a:sym typeface="Roboto Condensed"/>
              </a:defRPr>
            </a:lvl1pPr>
            <a:lvl2pPr lvl="1" algn="ctr">
              <a:lnSpc>
                <a:spcPct val="100000"/>
              </a:lnSpc>
              <a:spcBef>
                <a:spcPts val="0"/>
              </a:spcBef>
              <a:spcAft>
                <a:spcPts val="0"/>
              </a:spcAft>
              <a:buClr>
                <a:srgbClr val="006648"/>
              </a:buClr>
              <a:buSzPts val="5200"/>
              <a:buNone/>
              <a:defRPr sz="5200">
                <a:solidFill>
                  <a:srgbClr val="006648"/>
                </a:solidFill>
              </a:defRPr>
            </a:lvl2pPr>
            <a:lvl3pPr lvl="2" algn="ctr">
              <a:lnSpc>
                <a:spcPct val="100000"/>
              </a:lnSpc>
              <a:spcBef>
                <a:spcPts val="0"/>
              </a:spcBef>
              <a:spcAft>
                <a:spcPts val="0"/>
              </a:spcAft>
              <a:buClr>
                <a:srgbClr val="006648"/>
              </a:buClr>
              <a:buSzPts val="5200"/>
              <a:buNone/>
              <a:defRPr sz="5200">
                <a:solidFill>
                  <a:srgbClr val="006648"/>
                </a:solidFill>
              </a:defRPr>
            </a:lvl3pPr>
            <a:lvl4pPr lvl="3" algn="ctr">
              <a:lnSpc>
                <a:spcPct val="100000"/>
              </a:lnSpc>
              <a:spcBef>
                <a:spcPts val="0"/>
              </a:spcBef>
              <a:spcAft>
                <a:spcPts val="0"/>
              </a:spcAft>
              <a:buClr>
                <a:srgbClr val="006648"/>
              </a:buClr>
              <a:buSzPts val="5200"/>
              <a:buNone/>
              <a:defRPr sz="5200">
                <a:solidFill>
                  <a:srgbClr val="006648"/>
                </a:solidFill>
              </a:defRPr>
            </a:lvl4pPr>
            <a:lvl5pPr lvl="4" algn="ctr">
              <a:lnSpc>
                <a:spcPct val="100000"/>
              </a:lnSpc>
              <a:spcBef>
                <a:spcPts val="0"/>
              </a:spcBef>
              <a:spcAft>
                <a:spcPts val="0"/>
              </a:spcAft>
              <a:buClr>
                <a:srgbClr val="006648"/>
              </a:buClr>
              <a:buSzPts val="5200"/>
              <a:buNone/>
              <a:defRPr sz="5200">
                <a:solidFill>
                  <a:srgbClr val="006648"/>
                </a:solidFill>
              </a:defRPr>
            </a:lvl5pPr>
            <a:lvl6pPr lvl="5" algn="ctr">
              <a:lnSpc>
                <a:spcPct val="100000"/>
              </a:lnSpc>
              <a:spcBef>
                <a:spcPts val="0"/>
              </a:spcBef>
              <a:spcAft>
                <a:spcPts val="0"/>
              </a:spcAft>
              <a:buClr>
                <a:srgbClr val="006648"/>
              </a:buClr>
              <a:buSzPts val="5200"/>
              <a:buNone/>
              <a:defRPr sz="5200">
                <a:solidFill>
                  <a:srgbClr val="006648"/>
                </a:solidFill>
              </a:defRPr>
            </a:lvl6pPr>
            <a:lvl7pPr lvl="6" algn="ctr">
              <a:lnSpc>
                <a:spcPct val="100000"/>
              </a:lnSpc>
              <a:spcBef>
                <a:spcPts val="0"/>
              </a:spcBef>
              <a:spcAft>
                <a:spcPts val="0"/>
              </a:spcAft>
              <a:buClr>
                <a:srgbClr val="006648"/>
              </a:buClr>
              <a:buSzPts val="5200"/>
              <a:buNone/>
              <a:defRPr sz="5200">
                <a:solidFill>
                  <a:srgbClr val="006648"/>
                </a:solidFill>
              </a:defRPr>
            </a:lvl7pPr>
            <a:lvl8pPr lvl="7" algn="ctr">
              <a:lnSpc>
                <a:spcPct val="100000"/>
              </a:lnSpc>
              <a:spcBef>
                <a:spcPts val="0"/>
              </a:spcBef>
              <a:spcAft>
                <a:spcPts val="0"/>
              </a:spcAft>
              <a:buClr>
                <a:srgbClr val="006648"/>
              </a:buClr>
              <a:buSzPts val="5200"/>
              <a:buNone/>
              <a:defRPr sz="5200">
                <a:solidFill>
                  <a:srgbClr val="006648"/>
                </a:solidFill>
              </a:defRPr>
            </a:lvl8pPr>
            <a:lvl9pPr lvl="8" algn="ctr">
              <a:lnSpc>
                <a:spcPct val="100000"/>
              </a:lnSpc>
              <a:spcBef>
                <a:spcPts val="0"/>
              </a:spcBef>
              <a:spcAft>
                <a:spcPts val="0"/>
              </a:spcAft>
              <a:buClr>
                <a:srgbClr val="006648"/>
              </a:buClr>
              <a:buSzPts val="5200"/>
              <a:buNone/>
              <a:defRPr sz="5200">
                <a:solidFill>
                  <a:srgbClr val="006648"/>
                </a:solidFill>
              </a:defRPr>
            </a:lvl9pPr>
          </a:lstStyle>
          <a:p>
            <a:endParaRPr/>
          </a:p>
        </p:txBody>
      </p:sp>
      <p:sp>
        <p:nvSpPr>
          <p:cNvPr id="81" name="Google Shape;81;p13"/>
          <p:cNvSpPr txBox="1">
            <a:spLocks noGrp="1"/>
          </p:cNvSpPr>
          <p:nvPr>
            <p:ph type="subTitle" idx="1"/>
          </p:nvPr>
        </p:nvSpPr>
        <p:spPr>
          <a:xfrm>
            <a:off x="2127450" y="3509475"/>
            <a:ext cx="4889100" cy="11883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Clr>
                <a:srgbClr val="006648"/>
              </a:buClr>
              <a:buSzPts val="2200"/>
              <a:buFont typeface="Roboto Condensed"/>
              <a:buNone/>
              <a:defRPr sz="2200">
                <a:solidFill>
                  <a:srgbClr val="006648"/>
                </a:solidFill>
                <a:latin typeface="Roboto Condensed"/>
                <a:ea typeface="Roboto Condensed"/>
                <a:cs typeface="Roboto Condensed"/>
                <a:sym typeface="Roboto Condensed"/>
              </a:defRPr>
            </a:lvl1pPr>
            <a:lvl2pPr lvl="1" algn="ctr">
              <a:lnSpc>
                <a:spcPct val="100000"/>
              </a:lnSpc>
              <a:spcBef>
                <a:spcPts val="0"/>
              </a:spcBef>
              <a:spcAft>
                <a:spcPts val="0"/>
              </a:spcAft>
              <a:buClr>
                <a:srgbClr val="006648"/>
              </a:buClr>
              <a:buSzPts val="2800"/>
              <a:buNone/>
              <a:defRPr sz="2800">
                <a:solidFill>
                  <a:srgbClr val="006648"/>
                </a:solidFill>
              </a:defRPr>
            </a:lvl2pPr>
            <a:lvl3pPr lvl="2" algn="ctr">
              <a:lnSpc>
                <a:spcPct val="100000"/>
              </a:lnSpc>
              <a:spcBef>
                <a:spcPts val="0"/>
              </a:spcBef>
              <a:spcAft>
                <a:spcPts val="0"/>
              </a:spcAft>
              <a:buClr>
                <a:srgbClr val="006648"/>
              </a:buClr>
              <a:buSzPts val="2800"/>
              <a:buNone/>
              <a:defRPr sz="2800">
                <a:solidFill>
                  <a:srgbClr val="006648"/>
                </a:solidFill>
              </a:defRPr>
            </a:lvl3pPr>
            <a:lvl4pPr lvl="3" algn="ctr">
              <a:lnSpc>
                <a:spcPct val="100000"/>
              </a:lnSpc>
              <a:spcBef>
                <a:spcPts val="0"/>
              </a:spcBef>
              <a:spcAft>
                <a:spcPts val="0"/>
              </a:spcAft>
              <a:buClr>
                <a:srgbClr val="006648"/>
              </a:buClr>
              <a:buSzPts val="2800"/>
              <a:buNone/>
              <a:defRPr sz="2800">
                <a:solidFill>
                  <a:srgbClr val="006648"/>
                </a:solidFill>
              </a:defRPr>
            </a:lvl4pPr>
            <a:lvl5pPr lvl="4" algn="ctr">
              <a:lnSpc>
                <a:spcPct val="100000"/>
              </a:lnSpc>
              <a:spcBef>
                <a:spcPts val="0"/>
              </a:spcBef>
              <a:spcAft>
                <a:spcPts val="0"/>
              </a:spcAft>
              <a:buClr>
                <a:srgbClr val="006648"/>
              </a:buClr>
              <a:buSzPts val="2800"/>
              <a:buNone/>
              <a:defRPr sz="2800">
                <a:solidFill>
                  <a:srgbClr val="006648"/>
                </a:solidFill>
              </a:defRPr>
            </a:lvl5pPr>
            <a:lvl6pPr lvl="5" algn="ctr">
              <a:lnSpc>
                <a:spcPct val="100000"/>
              </a:lnSpc>
              <a:spcBef>
                <a:spcPts val="0"/>
              </a:spcBef>
              <a:spcAft>
                <a:spcPts val="0"/>
              </a:spcAft>
              <a:buClr>
                <a:srgbClr val="006648"/>
              </a:buClr>
              <a:buSzPts val="2800"/>
              <a:buNone/>
              <a:defRPr sz="2800">
                <a:solidFill>
                  <a:srgbClr val="006648"/>
                </a:solidFill>
              </a:defRPr>
            </a:lvl6pPr>
            <a:lvl7pPr lvl="6" algn="ctr">
              <a:lnSpc>
                <a:spcPct val="100000"/>
              </a:lnSpc>
              <a:spcBef>
                <a:spcPts val="0"/>
              </a:spcBef>
              <a:spcAft>
                <a:spcPts val="0"/>
              </a:spcAft>
              <a:buClr>
                <a:srgbClr val="006648"/>
              </a:buClr>
              <a:buSzPts val="2800"/>
              <a:buNone/>
              <a:defRPr sz="2800">
                <a:solidFill>
                  <a:srgbClr val="006648"/>
                </a:solidFill>
              </a:defRPr>
            </a:lvl7pPr>
            <a:lvl8pPr lvl="7" algn="ctr">
              <a:lnSpc>
                <a:spcPct val="100000"/>
              </a:lnSpc>
              <a:spcBef>
                <a:spcPts val="0"/>
              </a:spcBef>
              <a:spcAft>
                <a:spcPts val="0"/>
              </a:spcAft>
              <a:buClr>
                <a:srgbClr val="006648"/>
              </a:buClr>
              <a:buSzPts val="2800"/>
              <a:buNone/>
              <a:defRPr sz="2800">
                <a:solidFill>
                  <a:srgbClr val="006648"/>
                </a:solidFill>
              </a:defRPr>
            </a:lvl8pPr>
            <a:lvl9pPr lvl="8" algn="ctr">
              <a:lnSpc>
                <a:spcPct val="100000"/>
              </a:lnSpc>
              <a:spcBef>
                <a:spcPts val="0"/>
              </a:spcBef>
              <a:spcAft>
                <a:spcPts val="0"/>
              </a:spcAft>
              <a:buClr>
                <a:srgbClr val="006648"/>
              </a:buClr>
              <a:buSzPts val="2800"/>
              <a:buNone/>
              <a:defRPr sz="2800">
                <a:solidFill>
                  <a:srgbClr val="006648"/>
                </a:solidFill>
              </a:defRPr>
            </a:lvl9pPr>
          </a:lstStyle>
          <a:p>
            <a:endParaRPr/>
          </a:p>
        </p:txBody>
      </p:sp>
      <p:sp>
        <p:nvSpPr>
          <p:cNvPr id="82" name="Google Shape;82;p13"/>
          <p:cNvSpPr txBox="1">
            <a:spLocks noGrp="1"/>
          </p:cNvSpPr>
          <p:nvPr>
            <p:ph type="title" idx="2"/>
          </p:nvPr>
        </p:nvSpPr>
        <p:spPr>
          <a:xfrm>
            <a:off x="571500" y="1219200"/>
            <a:ext cx="8001000" cy="130980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3000"/>
              <a:buNone/>
              <a:defRPr sz="4000" b="1">
                <a:solidFill>
                  <a:srgbClr val="006648"/>
                </a:solidFill>
                <a:latin typeface="Roboto Condensed"/>
                <a:ea typeface="Roboto Condensed"/>
                <a:cs typeface="Roboto Condensed"/>
                <a:sym typeface="Roboto Condensed"/>
              </a:defRPr>
            </a:lvl1pPr>
            <a:lvl2pPr lvl="1" algn="l">
              <a:lnSpc>
                <a:spcPct val="100000"/>
              </a:lnSpc>
              <a:spcBef>
                <a:spcPts val="0"/>
              </a:spcBef>
              <a:spcAft>
                <a:spcPts val="0"/>
              </a:spcAft>
              <a:buSzPts val="2800"/>
              <a:buNone/>
              <a:defRPr>
                <a:solidFill>
                  <a:srgbClr val="0A2C56"/>
                </a:solidFill>
              </a:defRPr>
            </a:lvl2pPr>
            <a:lvl3pPr lvl="2" algn="l">
              <a:lnSpc>
                <a:spcPct val="100000"/>
              </a:lnSpc>
              <a:spcBef>
                <a:spcPts val="0"/>
              </a:spcBef>
              <a:spcAft>
                <a:spcPts val="0"/>
              </a:spcAft>
              <a:buSzPts val="2800"/>
              <a:buNone/>
              <a:defRPr>
                <a:solidFill>
                  <a:srgbClr val="0A2C56"/>
                </a:solidFill>
              </a:defRPr>
            </a:lvl3pPr>
            <a:lvl4pPr lvl="3" algn="l">
              <a:lnSpc>
                <a:spcPct val="100000"/>
              </a:lnSpc>
              <a:spcBef>
                <a:spcPts val="0"/>
              </a:spcBef>
              <a:spcAft>
                <a:spcPts val="0"/>
              </a:spcAft>
              <a:buSzPts val="2800"/>
              <a:buNone/>
              <a:defRPr>
                <a:solidFill>
                  <a:srgbClr val="0A2C56"/>
                </a:solidFill>
              </a:defRPr>
            </a:lvl4pPr>
            <a:lvl5pPr lvl="4" algn="l">
              <a:lnSpc>
                <a:spcPct val="100000"/>
              </a:lnSpc>
              <a:spcBef>
                <a:spcPts val="0"/>
              </a:spcBef>
              <a:spcAft>
                <a:spcPts val="0"/>
              </a:spcAft>
              <a:buSzPts val="2800"/>
              <a:buNone/>
              <a:defRPr>
                <a:solidFill>
                  <a:srgbClr val="0A2C56"/>
                </a:solidFill>
              </a:defRPr>
            </a:lvl5pPr>
            <a:lvl6pPr lvl="5" algn="l">
              <a:lnSpc>
                <a:spcPct val="100000"/>
              </a:lnSpc>
              <a:spcBef>
                <a:spcPts val="0"/>
              </a:spcBef>
              <a:spcAft>
                <a:spcPts val="0"/>
              </a:spcAft>
              <a:buSzPts val="2800"/>
              <a:buNone/>
              <a:defRPr>
                <a:solidFill>
                  <a:srgbClr val="0A2C56"/>
                </a:solidFill>
              </a:defRPr>
            </a:lvl6pPr>
            <a:lvl7pPr lvl="6" algn="l">
              <a:lnSpc>
                <a:spcPct val="100000"/>
              </a:lnSpc>
              <a:spcBef>
                <a:spcPts val="0"/>
              </a:spcBef>
              <a:spcAft>
                <a:spcPts val="0"/>
              </a:spcAft>
              <a:buSzPts val="2800"/>
              <a:buNone/>
              <a:defRPr>
                <a:solidFill>
                  <a:srgbClr val="0A2C56"/>
                </a:solidFill>
              </a:defRPr>
            </a:lvl7pPr>
            <a:lvl8pPr lvl="7" algn="l">
              <a:lnSpc>
                <a:spcPct val="100000"/>
              </a:lnSpc>
              <a:spcBef>
                <a:spcPts val="0"/>
              </a:spcBef>
              <a:spcAft>
                <a:spcPts val="0"/>
              </a:spcAft>
              <a:buSzPts val="2800"/>
              <a:buNone/>
              <a:defRPr>
                <a:solidFill>
                  <a:srgbClr val="0A2C56"/>
                </a:solidFill>
              </a:defRPr>
            </a:lvl8pPr>
            <a:lvl9pPr lvl="8" algn="l">
              <a:lnSpc>
                <a:spcPct val="100000"/>
              </a:lnSpc>
              <a:spcBef>
                <a:spcPts val="0"/>
              </a:spcBef>
              <a:spcAft>
                <a:spcPts val="0"/>
              </a:spcAft>
              <a:buSzPts val="2800"/>
              <a:buNone/>
              <a:defRPr>
                <a:solidFill>
                  <a:srgbClr val="0A2C56"/>
                </a:solidFill>
              </a:defRPr>
            </a:lvl9pPr>
          </a:lstStyle>
          <a:p>
            <a:endParaRPr/>
          </a:p>
        </p:txBody>
      </p:sp>
      <p:pic>
        <p:nvPicPr>
          <p:cNvPr id="83" name="Google Shape;83;p13"/>
          <p:cNvPicPr preferRelativeResize="0"/>
          <p:nvPr/>
        </p:nvPicPr>
        <p:blipFill rotWithShape="1">
          <a:blip r:embed="rId2">
            <a:alphaModFix/>
          </a:blip>
          <a:srcRect/>
          <a:stretch/>
        </p:blipFill>
        <p:spPr>
          <a:xfrm>
            <a:off x="3086075" y="5637650"/>
            <a:ext cx="2971850" cy="99435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 Template 3" type="secHead">
  <p:cSld name="SECTION_HEADER">
    <p:spTree>
      <p:nvGrpSpPr>
        <p:cNvPr id="1" name="Shape 84"/>
        <p:cNvGrpSpPr/>
        <p:nvPr/>
      </p:nvGrpSpPr>
      <p:grpSpPr>
        <a:xfrm>
          <a:off x="0" y="0"/>
          <a:ext cx="0" cy="0"/>
          <a:chOff x="0" y="0"/>
          <a:chExt cx="0" cy="0"/>
        </a:xfrm>
      </p:grpSpPr>
      <p:sp>
        <p:nvSpPr>
          <p:cNvPr id="85" name="Google Shape;85;p14"/>
          <p:cNvSpPr/>
          <p:nvPr/>
        </p:nvSpPr>
        <p:spPr>
          <a:xfrm>
            <a:off x="150" y="0"/>
            <a:ext cx="9144000" cy="5257800"/>
          </a:xfrm>
          <a:prstGeom prst="rect">
            <a:avLst/>
          </a:prstGeom>
          <a:solidFill>
            <a:srgbClr val="006648"/>
          </a:solidFill>
          <a:ln w="19050" cap="flat" cmpd="sng">
            <a:solidFill>
              <a:srgbClr val="00664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 d</a:t>
            </a:r>
            <a:endParaRPr sz="1400" b="0" i="0" u="none" strike="noStrike" cap="none">
              <a:solidFill>
                <a:srgbClr val="000000"/>
              </a:solidFill>
              <a:latin typeface="Arial"/>
              <a:ea typeface="Arial"/>
              <a:cs typeface="Arial"/>
              <a:sym typeface="Arial"/>
            </a:endParaRPr>
          </a:p>
        </p:txBody>
      </p:sp>
      <p:sp>
        <p:nvSpPr>
          <p:cNvPr id="86" name="Google Shape;86;p14"/>
          <p:cNvSpPr txBox="1">
            <a:spLocks noGrp="1"/>
          </p:cNvSpPr>
          <p:nvPr>
            <p:ph type="title"/>
          </p:nvPr>
        </p:nvSpPr>
        <p:spPr>
          <a:xfrm>
            <a:off x="311700" y="1238250"/>
            <a:ext cx="8520600" cy="134430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Clr>
                <a:srgbClr val="FFFFFF"/>
              </a:buClr>
              <a:buSzPts val="4000"/>
              <a:buFont typeface="Roboto Condensed"/>
              <a:buNone/>
              <a:defRPr sz="4000" b="1">
                <a:solidFill>
                  <a:srgbClr val="FFFFFF"/>
                </a:solidFill>
                <a:latin typeface="Roboto Condensed"/>
                <a:ea typeface="Roboto Condensed"/>
                <a:cs typeface="Roboto Condensed"/>
                <a:sym typeface="Roboto Condensed"/>
              </a:defRPr>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87" name="Google Shape;87;p14"/>
          <p:cNvSpPr txBox="1">
            <a:spLocks noGrp="1"/>
          </p:cNvSpPr>
          <p:nvPr>
            <p:ph type="subTitle" idx="1"/>
          </p:nvPr>
        </p:nvSpPr>
        <p:spPr>
          <a:xfrm>
            <a:off x="1038300" y="3239850"/>
            <a:ext cx="7067400" cy="4845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Clr>
                <a:srgbClr val="FFFFFF"/>
              </a:buClr>
              <a:buSzPts val="3200"/>
              <a:buFont typeface="Roboto Condensed"/>
              <a:buNone/>
              <a:defRPr sz="3200">
                <a:solidFill>
                  <a:srgbClr val="FFFFFF"/>
                </a:solidFill>
                <a:latin typeface="Roboto Condensed"/>
                <a:ea typeface="Roboto Condensed"/>
                <a:cs typeface="Roboto Condensed"/>
                <a:sym typeface="Roboto Condensed"/>
              </a:defRPr>
            </a:lvl1pPr>
            <a:lvl2pPr lvl="1" algn="ctr">
              <a:lnSpc>
                <a:spcPct val="100000"/>
              </a:lnSpc>
              <a:spcBef>
                <a:spcPts val="0"/>
              </a:spcBef>
              <a:spcAft>
                <a:spcPts val="0"/>
              </a:spcAft>
              <a:buClr>
                <a:srgbClr val="FFFFFF"/>
              </a:buClr>
              <a:buSzPts val="2800"/>
              <a:buNone/>
              <a:defRPr sz="2800">
                <a:solidFill>
                  <a:srgbClr val="FFFFFF"/>
                </a:solidFill>
              </a:defRPr>
            </a:lvl2pPr>
            <a:lvl3pPr lvl="2" algn="ctr">
              <a:lnSpc>
                <a:spcPct val="100000"/>
              </a:lnSpc>
              <a:spcBef>
                <a:spcPts val="0"/>
              </a:spcBef>
              <a:spcAft>
                <a:spcPts val="0"/>
              </a:spcAft>
              <a:buClr>
                <a:srgbClr val="FFFFFF"/>
              </a:buClr>
              <a:buSzPts val="2800"/>
              <a:buNone/>
              <a:defRPr sz="2800">
                <a:solidFill>
                  <a:srgbClr val="FFFFFF"/>
                </a:solidFill>
              </a:defRPr>
            </a:lvl3pPr>
            <a:lvl4pPr lvl="3" algn="ctr">
              <a:lnSpc>
                <a:spcPct val="100000"/>
              </a:lnSpc>
              <a:spcBef>
                <a:spcPts val="0"/>
              </a:spcBef>
              <a:spcAft>
                <a:spcPts val="0"/>
              </a:spcAft>
              <a:buClr>
                <a:srgbClr val="FFFFFF"/>
              </a:buClr>
              <a:buSzPts val="2800"/>
              <a:buNone/>
              <a:defRPr sz="2800">
                <a:solidFill>
                  <a:srgbClr val="FFFFFF"/>
                </a:solidFill>
              </a:defRPr>
            </a:lvl4pPr>
            <a:lvl5pPr lvl="4" algn="ctr">
              <a:lnSpc>
                <a:spcPct val="100000"/>
              </a:lnSpc>
              <a:spcBef>
                <a:spcPts val="0"/>
              </a:spcBef>
              <a:spcAft>
                <a:spcPts val="0"/>
              </a:spcAft>
              <a:buClr>
                <a:srgbClr val="FFFFFF"/>
              </a:buClr>
              <a:buSzPts val="2800"/>
              <a:buNone/>
              <a:defRPr sz="2800">
                <a:solidFill>
                  <a:srgbClr val="FFFFFF"/>
                </a:solidFill>
              </a:defRPr>
            </a:lvl5pPr>
            <a:lvl6pPr lvl="5" algn="ctr">
              <a:lnSpc>
                <a:spcPct val="100000"/>
              </a:lnSpc>
              <a:spcBef>
                <a:spcPts val="0"/>
              </a:spcBef>
              <a:spcAft>
                <a:spcPts val="0"/>
              </a:spcAft>
              <a:buClr>
                <a:srgbClr val="FFFFFF"/>
              </a:buClr>
              <a:buSzPts val="2800"/>
              <a:buNone/>
              <a:defRPr sz="2800">
                <a:solidFill>
                  <a:srgbClr val="FFFFFF"/>
                </a:solidFill>
              </a:defRPr>
            </a:lvl6pPr>
            <a:lvl7pPr lvl="6" algn="ctr">
              <a:lnSpc>
                <a:spcPct val="100000"/>
              </a:lnSpc>
              <a:spcBef>
                <a:spcPts val="0"/>
              </a:spcBef>
              <a:spcAft>
                <a:spcPts val="0"/>
              </a:spcAft>
              <a:buClr>
                <a:srgbClr val="FFFFFF"/>
              </a:buClr>
              <a:buSzPts val="2800"/>
              <a:buNone/>
              <a:defRPr sz="2800">
                <a:solidFill>
                  <a:srgbClr val="FFFFFF"/>
                </a:solidFill>
              </a:defRPr>
            </a:lvl7pPr>
            <a:lvl8pPr lvl="7" algn="ctr">
              <a:lnSpc>
                <a:spcPct val="100000"/>
              </a:lnSpc>
              <a:spcBef>
                <a:spcPts val="0"/>
              </a:spcBef>
              <a:spcAft>
                <a:spcPts val="0"/>
              </a:spcAft>
              <a:buClr>
                <a:srgbClr val="FFFFFF"/>
              </a:buClr>
              <a:buSzPts val="2800"/>
              <a:buNone/>
              <a:defRPr sz="2800">
                <a:solidFill>
                  <a:srgbClr val="FFFFFF"/>
                </a:solidFill>
              </a:defRPr>
            </a:lvl8pPr>
            <a:lvl9pPr lvl="8" algn="ctr">
              <a:lnSpc>
                <a:spcPct val="100000"/>
              </a:lnSpc>
              <a:spcBef>
                <a:spcPts val="0"/>
              </a:spcBef>
              <a:spcAft>
                <a:spcPts val="0"/>
              </a:spcAft>
              <a:buClr>
                <a:srgbClr val="FFFFFF"/>
              </a:buClr>
              <a:buSzPts val="2800"/>
              <a:buNone/>
              <a:defRPr sz="2800">
                <a:solidFill>
                  <a:srgbClr val="FFFFFF"/>
                </a:solidFill>
              </a:defRPr>
            </a:lvl9pPr>
          </a:lstStyle>
          <a:p>
            <a:endParaRPr/>
          </a:p>
        </p:txBody>
      </p:sp>
      <p:pic>
        <p:nvPicPr>
          <p:cNvPr id="88" name="Google Shape;88;p14"/>
          <p:cNvPicPr preferRelativeResize="0"/>
          <p:nvPr/>
        </p:nvPicPr>
        <p:blipFill rotWithShape="1">
          <a:blip r:embed="rId2">
            <a:alphaModFix/>
          </a:blip>
          <a:srcRect/>
          <a:stretch/>
        </p:blipFill>
        <p:spPr>
          <a:xfrm>
            <a:off x="2985675" y="5586850"/>
            <a:ext cx="3172650" cy="951800"/>
          </a:xfrm>
          <a:prstGeom prst="rect">
            <a:avLst/>
          </a:prstGeom>
          <a:noFill/>
          <a:ln>
            <a:noFill/>
          </a:ln>
        </p:spPr>
      </p:pic>
      <p:sp>
        <p:nvSpPr>
          <p:cNvPr id="89" name="Google Shape;89;p14"/>
          <p:cNvSpPr txBox="1">
            <a:spLocks noGrp="1"/>
          </p:cNvSpPr>
          <p:nvPr>
            <p:ph type="subTitle" idx="2"/>
          </p:nvPr>
        </p:nvSpPr>
        <p:spPr>
          <a:xfrm>
            <a:off x="1038300" y="3725625"/>
            <a:ext cx="7067400" cy="4845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Clr>
                <a:srgbClr val="FFFFFF"/>
              </a:buClr>
              <a:buSzPts val="2100"/>
              <a:buFont typeface="Roboto Condensed"/>
              <a:buNone/>
              <a:defRPr sz="2100">
                <a:solidFill>
                  <a:srgbClr val="FFFFFF"/>
                </a:solidFill>
                <a:latin typeface="Roboto Condensed"/>
                <a:ea typeface="Roboto Condensed"/>
                <a:cs typeface="Roboto Condensed"/>
                <a:sym typeface="Roboto Condensed"/>
              </a:defRPr>
            </a:lvl1pPr>
            <a:lvl2pPr lvl="1" algn="ctr">
              <a:lnSpc>
                <a:spcPct val="100000"/>
              </a:lnSpc>
              <a:spcBef>
                <a:spcPts val="0"/>
              </a:spcBef>
              <a:spcAft>
                <a:spcPts val="0"/>
              </a:spcAft>
              <a:buClr>
                <a:srgbClr val="FFFFFF"/>
              </a:buClr>
              <a:buSzPts val="2800"/>
              <a:buNone/>
              <a:defRPr sz="2800">
                <a:solidFill>
                  <a:srgbClr val="FFFFFF"/>
                </a:solidFill>
              </a:defRPr>
            </a:lvl2pPr>
            <a:lvl3pPr lvl="2" algn="ctr">
              <a:lnSpc>
                <a:spcPct val="100000"/>
              </a:lnSpc>
              <a:spcBef>
                <a:spcPts val="0"/>
              </a:spcBef>
              <a:spcAft>
                <a:spcPts val="0"/>
              </a:spcAft>
              <a:buClr>
                <a:srgbClr val="FFFFFF"/>
              </a:buClr>
              <a:buSzPts val="2800"/>
              <a:buNone/>
              <a:defRPr sz="2800">
                <a:solidFill>
                  <a:srgbClr val="FFFFFF"/>
                </a:solidFill>
              </a:defRPr>
            </a:lvl3pPr>
            <a:lvl4pPr lvl="3" algn="ctr">
              <a:lnSpc>
                <a:spcPct val="100000"/>
              </a:lnSpc>
              <a:spcBef>
                <a:spcPts val="0"/>
              </a:spcBef>
              <a:spcAft>
                <a:spcPts val="0"/>
              </a:spcAft>
              <a:buClr>
                <a:srgbClr val="FFFFFF"/>
              </a:buClr>
              <a:buSzPts val="2800"/>
              <a:buNone/>
              <a:defRPr sz="2800">
                <a:solidFill>
                  <a:srgbClr val="FFFFFF"/>
                </a:solidFill>
              </a:defRPr>
            </a:lvl4pPr>
            <a:lvl5pPr lvl="4" algn="ctr">
              <a:lnSpc>
                <a:spcPct val="100000"/>
              </a:lnSpc>
              <a:spcBef>
                <a:spcPts val="0"/>
              </a:spcBef>
              <a:spcAft>
                <a:spcPts val="0"/>
              </a:spcAft>
              <a:buClr>
                <a:srgbClr val="FFFFFF"/>
              </a:buClr>
              <a:buSzPts val="2800"/>
              <a:buNone/>
              <a:defRPr sz="2800">
                <a:solidFill>
                  <a:srgbClr val="FFFFFF"/>
                </a:solidFill>
              </a:defRPr>
            </a:lvl5pPr>
            <a:lvl6pPr lvl="5" algn="ctr">
              <a:lnSpc>
                <a:spcPct val="100000"/>
              </a:lnSpc>
              <a:spcBef>
                <a:spcPts val="0"/>
              </a:spcBef>
              <a:spcAft>
                <a:spcPts val="0"/>
              </a:spcAft>
              <a:buClr>
                <a:srgbClr val="FFFFFF"/>
              </a:buClr>
              <a:buSzPts val="2800"/>
              <a:buNone/>
              <a:defRPr sz="2800">
                <a:solidFill>
                  <a:srgbClr val="FFFFFF"/>
                </a:solidFill>
              </a:defRPr>
            </a:lvl6pPr>
            <a:lvl7pPr lvl="6" algn="ctr">
              <a:lnSpc>
                <a:spcPct val="100000"/>
              </a:lnSpc>
              <a:spcBef>
                <a:spcPts val="0"/>
              </a:spcBef>
              <a:spcAft>
                <a:spcPts val="0"/>
              </a:spcAft>
              <a:buClr>
                <a:srgbClr val="FFFFFF"/>
              </a:buClr>
              <a:buSzPts val="2800"/>
              <a:buNone/>
              <a:defRPr sz="2800">
                <a:solidFill>
                  <a:srgbClr val="FFFFFF"/>
                </a:solidFill>
              </a:defRPr>
            </a:lvl7pPr>
            <a:lvl8pPr lvl="7" algn="ctr">
              <a:lnSpc>
                <a:spcPct val="100000"/>
              </a:lnSpc>
              <a:spcBef>
                <a:spcPts val="0"/>
              </a:spcBef>
              <a:spcAft>
                <a:spcPts val="0"/>
              </a:spcAft>
              <a:buClr>
                <a:srgbClr val="FFFFFF"/>
              </a:buClr>
              <a:buSzPts val="2800"/>
              <a:buNone/>
              <a:defRPr sz="2800">
                <a:solidFill>
                  <a:srgbClr val="FFFFFF"/>
                </a:solidFill>
              </a:defRPr>
            </a:lvl8pPr>
            <a:lvl9pPr lvl="8" algn="ctr">
              <a:lnSpc>
                <a:spcPct val="100000"/>
              </a:lnSpc>
              <a:spcBef>
                <a:spcPts val="0"/>
              </a:spcBef>
              <a:spcAft>
                <a:spcPts val="0"/>
              </a:spcAft>
              <a:buClr>
                <a:srgbClr val="FFFFFF"/>
              </a:buClr>
              <a:buSzPts val="2800"/>
              <a:buNone/>
              <a:defRPr sz="2800">
                <a:solidFill>
                  <a:srgbClr val="FFFFFF"/>
                </a:solidFill>
              </a:defRPr>
            </a:lvl9pPr>
          </a:lstStyle>
          <a:p>
            <a:endParaRPr/>
          </a:p>
        </p:txBody>
      </p:sp>
    </p:spTree>
  </p:cSld>
  <p:clrMapOvr>
    <a:masterClrMapping/>
  </p:clrMapOvr>
  <p:extLst>
    <p:ext uri="{DCECCB84-F9BA-43D5-87BE-67443E8EF086}">
      <p15:sldGuideLst xmlns:p15="http://schemas.microsoft.com/office/powerpoint/2012/main">
        <p15:guide id="1" orient="horz" pos="3312">
          <p15:clr>
            <a:srgbClr val="FA7B17"/>
          </p15:clr>
        </p15:guide>
        <p15:guide id="2">
          <p15:clr>
            <a:srgbClr val="FA7B17"/>
          </p15:clr>
        </p15:guide>
        <p15:guide id="3" pos="5760">
          <p15:clr>
            <a:srgbClr val="FA7B17"/>
          </p15:clr>
        </p15:guide>
        <p15:guide id="4" orient="horz">
          <p15:clr>
            <a:srgbClr val="FA7B17"/>
          </p15:clr>
        </p15:guide>
        <p15:guide id="5" orient="horz" pos="3819">
          <p15:clr>
            <a:srgbClr val="FA7B17"/>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 Template 4">
  <p:cSld name="SECTION_HEADER_1">
    <p:spTree>
      <p:nvGrpSpPr>
        <p:cNvPr id="1" name="Shape 90"/>
        <p:cNvGrpSpPr/>
        <p:nvPr/>
      </p:nvGrpSpPr>
      <p:grpSpPr>
        <a:xfrm>
          <a:off x="0" y="0"/>
          <a:ext cx="0" cy="0"/>
          <a:chOff x="0" y="0"/>
          <a:chExt cx="0" cy="0"/>
        </a:xfrm>
      </p:grpSpPr>
      <p:sp>
        <p:nvSpPr>
          <p:cNvPr id="91" name="Google Shape;91;p15"/>
          <p:cNvSpPr txBox="1">
            <a:spLocks noGrp="1"/>
          </p:cNvSpPr>
          <p:nvPr>
            <p:ph type="title"/>
          </p:nvPr>
        </p:nvSpPr>
        <p:spPr>
          <a:xfrm>
            <a:off x="311700" y="914400"/>
            <a:ext cx="8520600" cy="123330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Clr>
                <a:srgbClr val="006648"/>
              </a:buClr>
              <a:buSzPts val="4400"/>
              <a:buFont typeface="Roboto Condensed"/>
              <a:buNone/>
              <a:defRPr sz="4400">
                <a:solidFill>
                  <a:srgbClr val="006648"/>
                </a:solidFill>
                <a:latin typeface="Roboto Condensed"/>
                <a:ea typeface="Roboto Condensed"/>
                <a:cs typeface="Roboto Condensed"/>
                <a:sym typeface="Roboto Condensed"/>
              </a:defRPr>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92" name="Google Shape;92;p15"/>
          <p:cNvSpPr txBox="1">
            <a:spLocks noGrp="1"/>
          </p:cNvSpPr>
          <p:nvPr>
            <p:ph type="subTitle" idx="1"/>
          </p:nvPr>
        </p:nvSpPr>
        <p:spPr>
          <a:xfrm>
            <a:off x="1448475" y="2917625"/>
            <a:ext cx="6246900" cy="11883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Clr>
                <a:srgbClr val="006648"/>
              </a:buClr>
              <a:buSzPts val="3200"/>
              <a:buFont typeface="Roboto Condensed"/>
              <a:buNone/>
              <a:defRPr sz="3200" b="1">
                <a:solidFill>
                  <a:srgbClr val="006648"/>
                </a:solidFill>
                <a:latin typeface="Roboto Condensed"/>
                <a:ea typeface="Roboto Condensed"/>
                <a:cs typeface="Roboto Condensed"/>
                <a:sym typeface="Roboto Condensed"/>
              </a:defRPr>
            </a:lvl1pPr>
            <a:lvl2pPr lvl="1" algn="ctr">
              <a:lnSpc>
                <a:spcPct val="100000"/>
              </a:lnSpc>
              <a:spcBef>
                <a:spcPts val="0"/>
              </a:spcBef>
              <a:spcAft>
                <a:spcPts val="0"/>
              </a:spcAft>
              <a:buClr>
                <a:srgbClr val="FFFFFF"/>
              </a:buClr>
              <a:buSzPts val="3600"/>
              <a:buFont typeface="Roboto Condensed"/>
              <a:buNone/>
              <a:defRPr sz="3600">
                <a:solidFill>
                  <a:srgbClr val="FFFFFF"/>
                </a:solidFill>
                <a:latin typeface="Roboto Condensed"/>
                <a:ea typeface="Roboto Condensed"/>
                <a:cs typeface="Roboto Condensed"/>
                <a:sym typeface="Roboto Condensed"/>
              </a:defRPr>
            </a:lvl2pPr>
            <a:lvl3pPr lvl="2" algn="ctr">
              <a:lnSpc>
                <a:spcPct val="100000"/>
              </a:lnSpc>
              <a:spcBef>
                <a:spcPts val="0"/>
              </a:spcBef>
              <a:spcAft>
                <a:spcPts val="0"/>
              </a:spcAft>
              <a:buClr>
                <a:srgbClr val="FFFFFF"/>
              </a:buClr>
              <a:buSzPts val="3600"/>
              <a:buFont typeface="Roboto Condensed"/>
              <a:buNone/>
              <a:defRPr sz="3600">
                <a:solidFill>
                  <a:srgbClr val="FFFFFF"/>
                </a:solidFill>
                <a:latin typeface="Roboto Condensed"/>
                <a:ea typeface="Roboto Condensed"/>
                <a:cs typeface="Roboto Condensed"/>
                <a:sym typeface="Roboto Condensed"/>
              </a:defRPr>
            </a:lvl3pPr>
            <a:lvl4pPr lvl="3" algn="ctr">
              <a:lnSpc>
                <a:spcPct val="100000"/>
              </a:lnSpc>
              <a:spcBef>
                <a:spcPts val="0"/>
              </a:spcBef>
              <a:spcAft>
                <a:spcPts val="0"/>
              </a:spcAft>
              <a:buClr>
                <a:srgbClr val="FFFFFF"/>
              </a:buClr>
              <a:buSzPts val="3600"/>
              <a:buFont typeface="Roboto Condensed"/>
              <a:buNone/>
              <a:defRPr sz="3600">
                <a:solidFill>
                  <a:srgbClr val="FFFFFF"/>
                </a:solidFill>
                <a:latin typeface="Roboto Condensed"/>
                <a:ea typeface="Roboto Condensed"/>
                <a:cs typeface="Roboto Condensed"/>
                <a:sym typeface="Roboto Condensed"/>
              </a:defRPr>
            </a:lvl4pPr>
            <a:lvl5pPr lvl="4" algn="ctr">
              <a:lnSpc>
                <a:spcPct val="100000"/>
              </a:lnSpc>
              <a:spcBef>
                <a:spcPts val="0"/>
              </a:spcBef>
              <a:spcAft>
                <a:spcPts val="0"/>
              </a:spcAft>
              <a:buClr>
                <a:srgbClr val="FFFFFF"/>
              </a:buClr>
              <a:buSzPts val="3600"/>
              <a:buFont typeface="Roboto Condensed"/>
              <a:buNone/>
              <a:defRPr sz="3600">
                <a:solidFill>
                  <a:srgbClr val="FFFFFF"/>
                </a:solidFill>
                <a:latin typeface="Roboto Condensed"/>
                <a:ea typeface="Roboto Condensed"/>
                <a:cs typeface="Roboto Condensed"/>
                <a:sym typeface="Roboto Condensed"/>
              </a:defRPr>
            </a:lvl5pPr>
            <a:lvl6pPr lvl="5" algn="ctr">
              <a:lnSpc>
                <a:spcPct val="100000"/>
              </a:lnSpc>
              <a:spcBef>
                <a:spcPts val="0"/>
              </a:spcBef>
              <a:spcAft>
                <a:spcPts val="0"/>
              </a:spcAft>
              <a:buClr>
                <a:srgbClr val="FFFFFF"/>
              </a:buClr>
              <a:buSzPts val="3600"/>
              <a:buFont typeface="Roboto Condensed"/>
              <a:buNone/>
              <a:defRPr sz="3600">
                <a:solidFill>
                  <a:srgbClr val="FFFFFF"/>
                </a:solidFill>
                <a:latin typeface="Roboto Condensed"/>
                <a:ea typeface="Roboto Condensed"/>
                <a:cs typeface="Roboto Condensed"/>
                <a:sym typeface="Roboto Condensed"/>
              </a:defRPr>
            </a:lvl6pPr>
            <a:lvl7pPr lvl="6" algn="ctr">
              <a:lnSpc>
                <a:spcPct val="100000"/>
              </a:lnSpc>
              <a:spcBef>
                <a:spcPts val="0"/>
              </a:spcBef>
              <a:spcAft>
                <a:spcPts val="0"/>
              </a:spcAft>
              <a:buClr>
                <a:srgbClr val="FFFFFF"/>
              </a:buClr>
              <a:buSzPts val="3600"/>
              <a:buFont typeface="Roboto Condensed"/>
              <a:buNone/>
              <a:defRPr sz="3600">
                <a:solidFill>
                  <a:srgbClr val="FFFFFF"/>
                </a:solidFill>
                <a:latin typeface="Roboto Condensed"/>
                <a:ea typeface="Roboto Condensed"/>
                <a:cs typeface="Roboto Condensed"/>
                <a:sym typeface="Roboto Condensed"/>
              </a:defRPr>
            </a:lvl7pPr>
            <a:lvl8pPr lvl="7" algn="ctr">
              <a:lnSpc>
                <a:spcPct val="100000"/>
              </a:lnSpc>
              <a:spcBef>
                <a:spcPts val="0"/>
              </a:spcBef>
              <a:spcAft>
                <a:spcPts val="0"/>
              </a:spcAft>
              <a:buClr>
                <a:srgbClr val="FFFFFF"/>
              </a:buClr>
              <a:buSzPts val="3600"/>
              <a:buFont typeface="Roboto Condensed"/>
              <a:buNone/>
              <a:defRPr sz="3600">
                <a:solidFill>
                  <a:srgbClr val="FFFFFF"/>
                </a:solidFill>
                <a:latin typeface="Roboto Condensed"/>
                <a:ea typeface="Roboto Condensed"/>
                <a:cs typeface="Roboto Condensed"/>
                <a:sym typeface="Roboto Condensed"/>
              </a:defRPr>
            </a:lvl8pPr>
            <a:lvl9pPr lvl="8" algn="ctr">
              <a:lnSpc>
                <a:spcPct val="100000"/>
              </a:lnSpc>
              <a:spcBef>
                <a:spcPts val="0"/>
              </a:spcBef>
              <a:spcAft>
                <a:spcPts val="0"/>
              </a:spcAft>
              <a:buClr>
                <a:srgbClr val="FFFFFF"/>
              </a:buClr>
              <a:buSzPts val="3600"/>
              <a:buFont typeface="Roboto Condensed"/>
              <a:buNone/>
              <a:defRPr sz="3600">
                <a:solidFill>
                  <a:srgbClr val="FFFFFF"/>
                </a:solidFill>
                <a:latin typeface="Roboto Condensed"/>
                <a:ea typeface="Roboto Condensed"/>
                <a:cs typeface="Roboto Condensed"/>
                <a:sym typeface="Roboto Condensed"/>
              </a:defRPr>
            </a:lvl9pPr>
          </a:lstStyle>
          <a:p>
            <a:endParaRPr/>
          </a:p>
        </p:txBody>
      </p:sp>
      <p:sp>
        <p:nvSpPr>
          <p:cNvPr id="93" name="Google Shape;93;p15"/>
          <p:cNvSpPr txBox="1">
            <a:spLocks noGrp="1"/>
          </p:cNvSpPr>
          <p:nvPr>
            <p:ph type="subTitle" idx="2"/>
          </p:nvPr>
        </p:nvSpPr>
        <p:spPr>
          <a:xfrm>
            <a:off x="2127450" y="3433275"/>
            <a:ext cx="4889100" cy="11883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Clr>
                <a:srgbClr val="006648"/>
              </a:buClr>
              <a:buSzPts val="2400"/>
              <a:buFont typeface="Roboto Condensed"/>
              <a:buNone/>
              <a:defRPr sz="2400">
                <a:solidFill>
                  <a:srgbClr val="006648"/>
                </a:solidFill>
                <a:latin typeface="Roboto Condensed"/>
                <a:ea typeface="Roboto Condensed"/>
                <a:cs typeface="Roboto Condensed"/>
                <a:sym typeface="Roboto Condensed"/>
              </a:defRPr>
            </a:lvl1pPr>
            <a:lvl2pPr lvl="1" algn="ctr">
              <a:lnSpc>
                <a:spcPct val="100000"/>
              </a:lnSpc>
              <a:spcBef>
                <a:spcPts val="0"/>
              </a:spcBef>
              <a:spcAft>
                <a:spcPts val="0"/>
              </a:spcAft>
              <a:buClr>
                <a:srgbClr val="006648"/>
              </a:buClr>
              <a:buSzPts val="2800"/>
              <a:buNone/>
              <a:defRPr sz="2800">
                <a:solidFill>
                  <a:srgbClr val="006648"/>
                </a:solidFill>
              </a:defRPr>
            </a:lvl2pPr>
            <a:lvl3pPr lvl="2" algn="ctr">
              <a:lnSpc>
                <a:spcPct val="100000"/>
              </a:lnSpc>
              <a:spcBef>
                <a:spcPts val="0"/>
              </a:spcBef>
              <a:spcAft>
                <a:spcPts val="0"/>
              </a:spcAft>
              <a:buClr>
                <a:srgbClr val="006648"/>
              </a:buClr>
              <a:buSzPts val="2800"/>
              <a:buNone/>
              <a:defRPr sz="2800">
                <a:solidFill>
                  <a:srgbClr val="006648"/>
                </a:solidFill>
              </a:defRPr>
            </a:lvl3pPr>
            <a:lvl4pPr lvl="3" algn="ctr">
              <a:lnSpc>
                <a:spcPct val="100000"/>
              </a:lnSpc>
              <a:spcBef>
                <a:spcPts val="0"/>
              </a:spcBef>
              <a:spcAft>
                <a:spcPts val="0"/>
              </a:spcAft>
              <a:buClr>
                <a:srgbClr val="006648"/>
              </a:buClr>
              <a:buSzPts val="2800"/>
              <a:buNone/>
              <a:defRPr sz="2800">
                <a:solidFill>
                  <a:srgbClr val="006648"/>
                </a:solidFill>
              </a:defRPr>
            </a:lvl4pPr>
            <a:lvl5pPr lvl="4" algn="ctr">
              <a:lnSpc>
                <a:spcPct val="100000"/>
              </a:lnSpc>
              <a:spcBef>
                <a:spcPts val="0"/>
              </a:spcBef>
              <a:spcAft>
                <a:spcPts val="0"/>
              </a:spcAft>
              <a:buClr>
                <a:srgbClr val="006648"/>
              </a:buClr>
              <a:buSzPts val="2800"/>
              <a:buNone/>
              <a:defRPr sz="2800">
                <a:solidFill>
                  <a:srgbClr val="006648"/>
                </a:solidFill>
              </a:defRPr>
            </a:lvl5pPr>
            <a:lvl6pPr lvl="5" algn="ctr">
              <a:lnSpc>
                <a:spcPct val="100000"/>
              </a:lnSpc>
              <a:spcBef>
                <a:spcPts val="0"/>
              </a:spcBef>
              <a:spcAft>
                <a:spcPts val="0"/>
              </a:spcAft>
              <a:buClr>
                <a:srgbClr val="006648"/>
              </a:buClr>
              <a:buSzPts val="2800"/>
              <a:buNone/>
              <a:defRPr sz="2800">
                <a:solidFill>
                  <a:srgbClr val="006648"/>
                </a:solidFill>
              </a:defRPr>
            </a:lvl6pPr>
            <a:lvl7pPr lvl="6" algn="ctr">
              <a:lnSpc>
                <a:spcPct val="100000"/>
              </a:lnSpc>
              <a:spcBef>
                <a:spcPts val="0"/>
              </a:spcBef>
              <a:spcAft>
                <a:spcPts val="0"/>
              </a:spcAft>
              <a:buClr>
                <a:srgbClr val="006648"/>
              </a:buClr>
              <a:buSzPts val="2800"/>
              <a:buNone/>
              <a:defRPr sz="2800">
                <a:solidFill>
                  <a:srgbClr val="006648"/>
                </a:solidFill>
              </a:defRPr>
            </a:lvl7pPr>
            <a:lvl8pPr lvl="7" algn="ctr">
              <a:lnSpc>
                <a:spcPct val="100000"/>
              </a:lnSpc>
              <a:spcBef>
                <a:spcPts val="0"/>
              </a:spcBef>
              <a:spcAft>
                <a:spcPts val="0"/>
              </a:spcAft>
              <a:buClr>
                <a:srgbClr val="006648"/>
              </a:buClr>
              <a:buSzPts val="2800"/>
              <a:buNone/>
              <a:defRPr sz="2800">
                <a:solidFill>
                  <a:srgbClr val="006648"/>
                </a:solidFill>
              </a:defRPr>
            </a:lvl8pPr>
            <a:lvl9pPr lvl="8" algn="ctr">
              <a:lnSpc>
                <a:spcPct val="100000"/>
              </a:lnSpc>
              <a:spcBef>
                <a:spcPts val="0"/>
              </a:spcBef>
              <a:spcAft>
                <a:spcPts val="0"/>
              </a:spcAft>
              <a:buClr>
                <a:srgbClr val="006648"/>
              </a:buClr>
              <a:buSzPts val="2800"/>
              <a:buNone/>
              <a:defRPr sz="2800">
                <a:solidFill>
                  <a:srgbClr val="006648"/>
                </a:solidFill>
              </a:defRPr>
            </a:lvl9pPr>
          </a:lstStyle>
          <a:p>
            <a:endParaRPr/>
          </a:p>
        </p:txBody>
      </p:sp>
      <p:pic>
        <p:nvPicPr>
          <p:cNvPr id="94" name="Google Shape;94;p15"/>
          <p:cNvPicPr preferRelativeResize="0"/>
          <p:nvPr/>
        </p:nvPicPr>
        <p:blipFill rotWithShape="1">
          <a:blip r:embed="rId2">
            <a:alphaModFix/>
          </a:blip>
          <a:srcRect/>
          <a:stretch/>
        </p:blipFill>
        <p:spPr>
          <a:xfrm>
            <a:off x="2985675" y="5586850"/>
            <a:ext cx="3172650" cy="9518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 Template 5">
  <p:cSld name="SECTION_HEADER_1_1">
    <p:bg>
      <p:bgPr>
        <a:solidFill>
          <a:srgbClr val="FFFFFF"/>
        </a:solidFill>
        <a:effectLst/>
      </p:bgPr>
    </p:bg>
    <p:spTree>
      <p:nvGrpSpPr>
        <p:cNvPr id="1" name="Shape 95"/>
        <p:cNvGrpSpPr/>
        <p:nvPr/>
      </p:nvGrpSpPr>
      <p:grpSpPr>
        <a:xfrm>
          <a:off x="0" y="0"/>
          <a:ext cx="0" cy="0"/>
          <a:chOff x="0" y="0"/>
          <a:chExt cx="0" cy="0"/>
        </a:xfrm>
      </p:grpSpPr>
      <p:sp>
        <p:nvSpPr>
          <p:cNvPr id="96" name="Google Shape;96;p16"/>
          <p:cNvSpPr/>
          <p:nvPr/>
        </p:nvSpPr>
        <p:spPr>
          <a:xfrm>
            <a:off x="0" y="0"/>
            <a:ext cx="9144000" cy="5143500"/>
          </a:xfrm>
          <a:prstGeom prst="rect">
            <a:avLst/>
          </a:prstGeom>
          <a:solidFill>
            <a:srgbClr val="006648"/>
          </a:solidFill>
          <a:ln w="19050" cap="flat" cmpd="sng">
            <a:solidFill>
              <a:srgbClr val="00664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 name="Google Shape;97;p16"/>
          <p:cNvSpPr/>
          <p:nvPr/>
        </p:nvSpPr>
        <p:spPr>
          <a:xfrm>
            <a:off x="0" y="6686550"/>
            <a:ext cx="9144000" cy="171300"/>
          </a:xfrm>
          <a:prstGeom prst="rect">
            <a:avLst/>
          </a:prstGeom>
          <a:solidFill>
            <a:srgbClr val="0A2C56"/>
          </a:solidFill>
          <a:ln w="19050" cap="flat" cmpd="sng">
            <a:solidFill>
              <a:srgbClr val="17275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 name="Google Shape;98;p16"/>
          <p:cNvSpPr txBox="1">
            <a:spLocks noGrp="1"/>
          </p:cNvSpPr>
          <p:nvPr>
            <p:ph type="title"/>
          </p:nvPr>
        </p:nvSpPr>
        <p:spPr>
          <a:xfrm>
            <a:off x="828750" y="1466850"/>
            <a:ext cx="7486500" cy="107490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Clr>
                <a:srgbClr val="FFFFFF"/>
              </a:buClr>
              <a:buSzPts val="4400"/>
              <a:buFont typeface="Roboto Condensed"/>
              <a:buNone/>
              <a:defRPr sz="4400">
                <a:solidFill>
                  <a:srgbClr val="FFFFFF"/>
                </a:solidFill>
                <a:latin typeface="Roboto Condensed"/>
                <a:ea typeface="Roboto Condensed"/>
                <a:cs typeface="Roboto Condensed"/>
                <a:sym typeface="Roboto Condensed"/>
              </a:defRPr>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99" name="Google Shape;99;p16"/>
          <p:cNvSpPr txBox="1">
            <a:spLocks noGrp="1"/>
          </p:cNvSpPr>
          <p:nvPr>
            <p:ph type="subTitle" idx="1"/>
          </p:nvPr>
        </p:nvSpPr>
        <p:spPr>
          <a:xfrm>
            <a:off x="1400100" y="3153350"/>
            <a:ext cx="6343800" cy="4947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Clr>
                <a:srgbClr val="FFFFFF"/>
              </a:buClr>
              <a:buSzPts val="2900"/>
              <a:buFont typeface="Roboto Condensed"/>
              <a:buNone/>
              <a:defRPr sz="2900" b="1">
                <a:solidFill>
                  <a:srgbClr val="FFFFFF"/>
                </a:solidFill>
                <a:latin typeface="Roboto Condensed"/>
                <a:ea typeface="Roboto Condensed"/>
                <a:cs typeface="Roboto Condensed"/>
                <a:sym typeface="Roboto Condensed"/>
              </a:defRPr>
            </a:lvl1pPr>
            <a:lvl2pPr lvl="1" algn="ctr">
              <a:lnSpc>
                <a:spcPct val="100000"/>
              </a:lnSpc>
              <a:spcBef>
                <a:spcPts val="0"/>
              </a:spcBef>
              <a:spcAft>
                <a:spcPts val="0"/>
              </a:spcAft>
              <a:buClr>
                <a:srgbClr val="FFFFFF"/>
              </a:buClr>
              <a:buSzPts val="3600"/>
              <a:buFont typeface="Roboto Condensed Light"/>
              <a:buNone/>
              <a:defRPr sz="3600">
                <a:solidFill>
                  <a:srgbClr val="FFFFFF"/>
                </a:solidFill>
                <a:latin typeface="Roboto Condensed Light"/>
                <a:ea typeface="Roboto Condensed Light"/>
                <a:cs typeface="Roboto Condensed Light"/>
                <a:sym typeface="Roboto Condensed Light"/>
              </a:defRPr>
            </a:lvl2pPr>
            <a:lvl3pPr lvl="2" algn="ctr">
              <a:lnSpc>
                <a:spcPct val="100000"/>
              </a:lnSpc>
              <a:spcBef>
                <a:spcPts val="0"/>
              </a:spcBef>
              <a:spcAft>
                <a:spcPts val="0"/>
              </a:spcAft>
              <a:buClr>
                <a:srgbClr val="FFFFFF"/>
              </a:buClr>
              <a:buSzPts val="3600"/>
              <a:buFont typeface="Roboto Condensed Light"/>
              <a:buNone/>
              <a:defRPr sz="3600">
                <a:solidFill>
                  <a:srgbClr val="FFFFFF"/>
                </a:solidFill>
                <a:latin typeface="Roboto Condensed Light"/>
                <a:ea typeface="Roboto Condensed Light"/>
                <a:cs typeface="Roboto Condensed Light"/>
                <a:sym typeface="Roboto Condensed Light"/>
              </a:defRPr>
            </a:lvl3pPr>
            <a:lvl4pPr lvl="3" algn="ctr">
              <a:lnSpc>
                <a:spcPct val="100000"/>
              </a:lnSpc>
              <a:spcBef>
                <a:spcPts val="0"/>
              </a:spcBef>
              <a:spcAft>
                <a:spcPts val="0"/>
              </a:spcAft>
              <a:buClr>
                <a:srgbClr val="FFFFFF"/>
              </a:buClr>
              <a:buSzPts val="3600"/>
              <a:buFont typeface="Roboto Condensed Light"/>
              <a:buNone/>
              <a:defRPr sz="3600">
                <a:solidFill>
                  <a:srgbClr val="FFFFFF"/>
                </a:solidFill>
                <a:latin typeface="Roboto Condensed Light"/>
                <a:ea typeface="Roboto Condensed Light"/>
                <a:cs typeface="Roboto Condensed Light"/>
                <a:sym typeface="Roboto Condensed Light"/>
              </a:defRPr>
            </a:lvl4pPr>
            <a:lvl5pPr lvl="4" algn="ctr">
              <a:lnSpc>
                <a:spcPct val="100000"/>
              </a:lnSpc>
              <a:spcBef>
                <a:spcPts val="0"/>
              </a:spcBef>
              <a:spcAft>
                <a:spcPts val="0"/>
              </a:spcAft>
              <a:buClr>
                <a:srgbClr val="FFFFFF"/>
              </a:buClr>
              <a:buSzPts val="3600"/>
              <a:buFont typeface="Roboto Condensed Light"/>
              <a:buNone/>
              <a:defRPr sz="3600">
                <a:solidFill>
                  <a:srgbClr val="FFFFFF"/>
                </a:solidFill>
                <a:latin typeface="Roboto Condensed Light"/>
                <a:ea typeface="Roboto Condensed Light"/>
                <a:cs typeface="Roboto Condensed Light"/>
                <a:sym typeface="Roboto Condensed Light"/>
              </a:defRPr>
            </a:lvl5pPr>
            <a:lvl6pPr lvl="5" algn="ctr">
              <a:lnSpc>
                <a:spcPct val="100000"/>
              </a:lnSpc>
              <a:spcBef>
                <a:spcPts val="0"/>
              </a:spcBef>
              <a:spcAft>
                <a:spcPts val="0"/>
              </a:spcAft>
              <a:buClr>
                <a:srgbClr val="FFFFFF"/>
              </a:buClr>
              <a:buSzPts val="3600"/>
              <a:buFont typeface="Roboto Condensed Light"/>
              <a:buNone/>
              <a:defRPr sz="3600">
                <a:solidFill>
                  <a:srgbClr val="FFFFFF"/>
                </a:solidFill>
                <a:latin typeface="Roboto Condensed Light"/>
                <a:ea typeface="Roboto Condensed Light"/>
                <a:cs typeface="Roboto Condensed Light"/>
                <a:sym typeface="Roboto Condensed Light"/>
              </a:defRPr>
            </a:lvl6pPr>
            <a:lvl7pPr lvl="6" algn="ctr">
              <a:lnSpc>
                <a:spcPct val="100000"/>
              </a:lnSpc>
              <a:spcBef>
                <a:spcPts val="0"/>
              </a:spcBef>
              <a:spcAft>
                <a:spcPts val="0"/>
              </a:spcAft>
              <a:buClr>
                <a:srgbClr val="FFFFFF"/>
              </a:buClr>
              <a:buSzPts val="3600"/>
              <a:buFont typeface="Roboto Condensed Light"/>
              <a:buNone/>
              <a:defRPr sz="3600">
                <a:solidFill>
                  <a:srgbClr val="FFFFFF"/>
                </a:solidFill>
                <a:latin typeface="Roboto Condensed Light"/>
                <a:ea typeface="Roboto Condensed Light"/>
                <a:cs typeface="Roboto Condensed Light"/>
                <a:sym typeface="Roboto Condensed Light"/>
              </a:defRPr>
            </a:lvl7pPr>
            <a:lvl8pPr lvl="7" algn="ctr">
              <a:lnSpc>
                <a:spcPct val="100000"/>
              </a:lnSpc>
              <a:spcBef>
                <a:spcPts val="0"/>
              </a:spcBef>
              <a:spcAft>
                <a:spcPts val="0"/>
              </a:spcAft>
              <a:buClr>
                <a:srgbClr val="FFFFFF"/>
              </a:buClr>
              <a:buSzPts val="3600"/>
              <a:buFont typeface="Roboto Condensed Light"/>
              <a:buNone/>
              <a:defRPr sz="3600">
                <a:solidFill>
                  <a:srgbClr val="FFFFFF"/>
                </a:solidFill>
                <a:latin typeface="Roboto Condensed Light"/>
                <a:ea typeface="Roboto Condensed Light"/>
                <a:cs typeface="Roboto Condensed Light"/>
                <a:sym typeface="Roboto Condensed Light"/>
              </a:defRPr>
            </a:lvl8pPr>
            <a:lvl9pPr lvl="8" algn="ctr">
              <a:lnSpc>
                <a:spcPct val="100000"/>
              </a:lnSpc>
              <a:spcBef>
                <a:spcPts val="0"/>
              </a:spcBef>
              <a:spcAft>
                <a:spcPts val="0"/>
              </a:spcAft>
              <a:buClr>
                <a:srgbClr val="FFFFFF"/>
              </a:buClr>
              <a:buSzPts val="3600"/>
              <a:buFont typeface="Roboto Condensed Light"/>
              <a:buNone/>
              <a:defRPr sz="3600">
                <a:solidFill>
                  <a:srgbClr val="FFFFFF"/>
                </a:solidFill>
                <a:latin typeface="Roboto Condensed Light"/>
                <a:ea typeface="Roboto Condensed Light"/>
                <a:cs typeface="Roboto Condensed Light"/>
                <a:sym typeface="Roboto Condensed Light"/>
              </a:defRPr>
            </a:lvl9pPr>
          </a:lstStyle>
          <a:p>
            <a:endParaRPr/>
          </a:p>
        </p:txBody>
      </p:sp>
      <p:sp>
        <p:nvSpPr>
          <p:cNvPr id="100" name="Google Shape;100;p16"/>
          <p:cNvSpPr txBox="1">
            <a:spLocks noGrp="1"/>
          </p:cNvSpPr>
          <p:nvPr>
            <p:ph type="subTitle" idx="2"/>
          </p:nvPr>
        </p:nvSpPr>
        <p:spPr>
          <a:xfrm>
            <a:off x="1400100" y="3664688"/>
            <a:ext cx="6343800" cy="4947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Clr>
                <a:srgbClr val="FFFFFF"/>
              </a:buClr>
              <a:buSzPts val="1800"/>
              <a:buFont typeface="Roboto Condensed"/>
              <a:buNone/>
              <a:defRPr>
                <a:solidFill>
                  <a:srgbClr val="FFFFFF"/>
                </a:solidFill>
                <a:latin typeface="Roboto Condensed"/>
                <a:ea typeface="Roboto Condensed"/>
                <a:cs typeface="Roboto Condensed"/>
                <a:sym typeface="Roboto Condensed"/>
              </a:defRPr>
            </a:lvl1pPr>
            <a:lvl2pPr lvl="1" algn="ctr">
              <a:lnSpc>
                <a:spcPct val="100000"/>
              </a:lnSpc>
              <a:spcBef>
                <a:spcPts val="0"/>
              </a:spcBef>
              <a:spcAft>
                <a:spcPts val="0"/>
              </a:spcAft>
              <a:buClr>
                <a:srgbClr val="FFFFFF"/>
              </a:buClr>
              <a:buSzPts val="2500"/>
              <a:buFont typeface="Roboto Condensed Light"/>
              <a:buNone/>
              <a:defRPr sz="2500">
                <a:solidFill>
                  <a:srgbClr val="FFFFFF"/>
                </a:solidFill>
                <a:latin typeface="Roboto Condensed Light"/>
                <a:ea typeface="Roboto Condensed Light"/>
                <a:cs typeface="Roboto Condensed Light"/>
                <a:sym typeface="Roboto Condensed Light"/>
              </a:defRPr>
            </a:lvl2pPr>
            <a:lvl3pPr lvl="2" algn="ctr">
              <a:lnSpc>
                <a:spcPct val="100000"/>
              </a:lnSpc>
              <a:spcBef>
                <a:spcPts val="0"/>
              </a:spcBef>
              <a:spcAft>
                <a:spcPts val="0"/>
              </a:spcAft>
              <a:buClr>
                <a:srgbClr val="FFFFFF"/>
              </a:buClr>
              <a:buSzPts val="2500"/>
              <a:buFont typeface="Roboto Condensed Light"/>
              <a:buNone/>
              <a:defRPr sz="2500">
                <a:solidFill>
                  <a:srgbClr val="FFFFFF"/>
                </a:solidFill>
                <a:latin typeface="Roboto Condensed Light"/>
                <a:ea typeface="Roboto Condensed Light"/>
                <a:cs typeface="Roboto Condensed Light"/>
                <a:sym typeface="Roboto Condensed Light"/>
              </a:defRPr>
            </a:lvl3pPr>
            <a:lvl4pPr lvl="3" algn="ctr">
              <a:lnSpc>
                <a:spcPct val="100000"/>
              </a:lnSpc>
              <a:spcBef>
                <a:spcPts val="0"/>
              </a:spcBef>
              <a:spcAft>
                <a:spcPts val="0"/>
              </a:spcAft>
              <a:buClr>
                <a:srgbClr val="FFFFFF"/>
              </a:buClr>
              <a:buSzPts val="2500"/>
              <a:buFont typeface="Roboto Condensed Light"/>
              <a:buNone/>
              <a:defRPr sz="2500">
                <a:solidFill>
                  <a:srgbClr val="FFFFFF"/>
                </a:solidFill>
                <a:latin typeface="Roboto Condensed Light"/>
                <a:ea typeface="Roboto Condensed Light"/>
                <a:cs typeface="Roboto Condensed Light"/>
                <a:sym typeface="Roboto Condensed Light"/>
              </a:defRPr>
            </a:lvl4pPr>
            <a:lvl5pPr lvl="4" algn="ctr">
              <a:lnSpc>
                <a:spcPct val="100000"/>
              </a:lnSpc>
              <a:spcBef>
                <a:spcPts val="0"/>
              </a:spcBef>
              <a:spcAft>
                <a:spcPts val="0"/>
              </a:spcAft>
              <a:buClr>
                <a:srgbClr val="FFFFFF"/>
              </a:buClr>
              <a:buSzPts val="2500"/>
              <a:buFont typeface="Roboto Condensed Light"/>
              <a:buNone/>
              <a:defRPr sz="2500">
                <a:solidFill>
                  <a:srgbClr val="FFFFFF"/>
                </a:solidFill>
                <a:latin typeface="Roboto Condensed Light"/>
                <a:ea typeface="Roboto Condensed Light"/>
                <a:cs typeface="Roboto Condensed Light"/>
                <a:sym typeface="Roboto Condensed Light"/>
              </a:defRPr>
            </a:lvl5pPr>
            <a:lvl6pPr lvl="5" algn="ctr">
              <a:lnSpc>
                <a:spcPct val="100000"/>
              </a:lnSpc>
              <a:spcBef>
                <a:spcPts val="0"/>
              </a:spcBef>
              <a:spcAft>
                <a:spcPts val="0"/>
              </a:spcAft>
              <a:buClr>
                <a:srgbClr val="FFFFFF"/>
              </a:buClr>
              <a:buSzPts val="2500"/>
              <a:buFont typeface="Roboto Condensed Light"/>
              <a:buNone/>
              <a:defRPr sz="2500">
                <a:solidFill>
                  <a:srgbClr val="FFFFFF"/>
                </a:solidFill>
                <a:latin typeface="Roboto Condensed Light"/>
                <a:ea typeface="Roboto Condensed Light"/>
                <a:cs typeface="Roboto Condensed Light"/>
                <a:sym typeface="Roboto Condensed Light"/>
              </a:defRPr>
            </a:lvl6pPr>
            <a:lvl7pPr lvl="6" algn="ctr">
              <a:lnSpc>
                <a:spcPct val="100000"/>
              </a:lnSpc>
              <a:spcBef>
                <a:spcPts val="0"/>
              </a:spcBef>
              <a:spcAft>
                <a:spcPts val="0"/>
              </a:spcAft>
              <a:buClr>
                <a:srgbClr val="FFFFFF"/>
              </a:buClr>
              <a:buSzPts val="2500"/>
              <a:buFont typeface="Roboto Condensed Light"/>
              <a:buNone/>
              <a:defRPr sz="2500">
                <a:solidFill>
                  <a:srgbClr val="FFFFFF"/>
                </a:solidFill>
                <a:latin typeface="Roboto Condensed Light"/>
                <a:ea typeface="Roboto Condensed Light"/>
                <a:cs typeface="Roboto Condensed Light"/>
                <a:sym typeface="Roboto Condensed Light"/>
              </a:defRPr>
            </a:lvl7pPr>
            <a:lvl8pPr lvl="7" algn="ctr">
              <a:lnSpc>
                <a:spcPct val="100000"/>
              </a:lnSpc>
              <a:spcBef>
                <a:spcPts val="0"/>
              </a:spcBef>
              <a:spcAft>
                <a:spcPts val="0"/>
              </a:spcAft>
              <a:buClr>
                <a:srgbClr val="FFFFFF"/>
              </a:buClr>
              <a:buSzPts val="2500"/>
              <a:buFont typeface="Roboto Condensed Light"/>
              <a:buNone/>
              <a:defRPr sz="2500">
                <a:solidFill>
                  <a:srgbClr val="FFFFFF"/>
                </a:solidFill>
                <a:latin typeface="Roboto Condensed Light"/>
                <a:ea typeface="Roboto Condensed Light"/>
                <a:cs typeface="Roboto Condensed Light"/>
                <a:sym typeface="Roboto Condensed Light"/>
              </a:defRPr>
            </a:lvl8pPr>
            <a:lvl9pPr lvl="8" algn="ctr">
              <a:lnSpc>
                <a:spcPct val="100000"/>
              </a:lnSpc>
              <a:spcBef>
                <a:spcPts val="0"/>
              </a:spcBef>
              <a:spcAft>
                <a:spcPts val="0"/>
              </a:spcAft>
              <a:buClr>
                <a:srgbClr val="FFFFFF"/>
              </a:buClr>
              <a:buSzPts val="2500"/>
              <a:buFont typeface="Roboto Condensed Light"/>
              <a:buNone/>
              <a:defRPr sz="2500">
                <a:solidFill>
                  <a:srgbClr val="FFFFFF"/>
                </a:solidFill>
                <a:latin typeface="Roboto Condensed Light"/>
                <a:ea typeface="Roboto Condensed Light"/>
                <a:cs typeface="Roboto Condensed Light"/>
                <a:sym typeface="Roboto Condensed Light"/>
              </a:defRPr>
            </a:lvl9pPr>
          </a:lstStyle>
          <a:p>
            <a:endParaRPr/>
          </a:p>
        </p:txBody>
      </p:sp>
      <p:pic>
        <p:nvPicPr>
          <p:cNvPr id="101" name="Google Shape;101;p16"/>
          <p:cNvPicPr preferRelativeResize="0"/>
          <p:nvPr/>
        </p:nvPicPr>
        <p:blipFill rotWithShape="1">
          <a:blip r:embed="rId2">
            <a:alphaModFix/>
          </a:blip>
          <a:srcRect/>
          <a:stretch/>
        </p:blipFill>
        <p:spPr>
          <a:xfrm>
            <a:off x="2985675" y="5510650"/>
            <a:ext cx="3172650" cy="9518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ullet Slide - Template 3">
  <p:cSld name="TITLE_AND_BODY_2_1">
    <p:spTree>
      <p:nvGrpSpPr>
        <p:cNvPr id="1" name="Shape 102"/>
        <p:cNvGrpSpPr/>
        <p:nvPr/>
      </p:nvGrpSpPr>
      <p:grpSpPr>
        <a:xfrm>
          <a:off x="0" y="0"/>
          <a:ext cx="0" cy="0"/>
          <a:chOff x="0" y="0"/>
          <a:chExt cx="0" cy="0"/>
        </a:xfrm>
      </p:grpSpPr>
      <p:sp>
        <p:nvSpPr>
          <p:cNvPr id="103" name="Google Shape;103;p17"/>
          <p:cNvSpPr/>
          <p:nvPr/>
        </p:nvSpPr>
        <p:spPr>
          <a:xfrm>
            <a:off x="-5700" y="5375"/>
            <a:ext cx="9144000" cy="1143000"/>
          </a:xfrm>
          <a:prstGeom prst="rect">
            <a:avLst/>
          </a:prstGeom>
          <a:solidFill>
            <a:srgbClr val="006648"/>
          </a:solidFill>
          <a:ln w="28575" cap="flat" cmpd="sng">
            <a:solidFill>
              <a:srgbClr val="00664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 name="Google Shape;104;p17"/>
          <p:cNvSpPr txBox="1">
            <a:spLocks noGrp="1"/>
          </p:cNvSpPr>
          <p:nvPr>
            <p:ph type="title"/>
          </p:nvPr>
        </p:nvSpPr>
        <p:spPr>
          <a:xfrm>
            <a:off x="457200" y="345125"/>
            <a:ext cx="6353100" cy="4635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rgbClr val="FFFFFF"/>
              </a:buClr>
              <a:buSzPts val="3200"/>
              <a:buFont typeface="Roboto Condensed"/>
              <a:buNone/>
              <a:defRPr sz="3200">
                <a:solidFill>
                  <a:srgbClr val="FFFFFF"/>
                </a:solidFill>
                <a:latin typeface="Roboto Condensed"/>
                <a:ea typeface="Roboto Condensed"/>
                <a:cs typeface="Roboto Condensed"/>
                <a:sym typeface="Roboto Condensed"/>
              </a:defRPr>
            </a:lvl1pPr>
            <a:lvl2pPr lvl="1" algn="l">
              <a:lnSpc>
                <a:spcPct val="100000"/>
              </a:lnSpc>
              <a:spcBef>
                <a:spcPts val="0"/>
              </a:spcBef>
              <a:spcAft>
                <a:spcPts val="0"/>
              </a:spcAft>
              <a:buClr>
                <a:srgbClr val="000000"/>
              </a:buClr>
              <a:buSzPts val="2800"/>
              <a:buFont typeface="Roboto"/>
              <a:buNone/>
              <a:defRPr>
                <a:solidFill>
                  <a:srgbClr val="000000"/>
                </a:solidFill>
                <a:latin typeface="Roboto"/>
                <a:ea typeface="Roboto"/>
                <a:cs typeface="Roboto"/>
                <a:sym typeface="Roboto"/>
              </a:defRPr>
            </a:lvl2pPr>
            <a:lvl3pPr lvl="2" algn="l">
              <a:lnSpc>
                <a:spcPct val="100000"/>
              </a:lnSpc>
              <a:spcBef>
                <a:spcPts val="0"/>
              </a:spcBef>
              <a:spcAft>
                <a:spcPts val="0"/>
              </a:spcAft>
              <a:buClr>
                <a:srgbClr val="000000"/>
              </a:buClr>
              <a:buSzPts val="2800"/>
              <a:buFont typeface="Roboto"/>
              <a:buNone/>
              <a:defRPr>
                <a:solidFill>
                  <a:srgbClr val="000000"/>
                </a:solidFill>
                <a:latin typeface="Roboto"/>
                <a:ea typeface="Roboto"/>
                <a:cs typeface="Roboto"/>
                <a:sym typeface="Roboto"/>
              </a:defRPr>
            </a:lvl3pPr>
            <a:lvl4pPr lvl="3" algn="l">
              <a:lnSpc>
                <a:spcPct val="100000"/>
              </a:lnSpc>
              <a:spcBef>
                <a:spcPts val="0"/>
              </a:spcBef>
              <a:spcAft>
                <a:spcPts val="0"/>
              </a:spcAft>
              <a:buClr>
                <a:srgbClr val="000000"/>
              </a:buClr>
              <a:buSzPts val="2800"/>
              <a:buFont typeface="Roboto"/>
              <a:buNone/>
              <a:defRPr>
                <a:solidFill>
                  <a:srgbClr val="000000"/>
                </a:solidFill>
                <a:latin typeface="Roboto"/>
                <a:ea typeface="Roboto"/>
                <a:cs typeface="Roboto"/>
                <a:sym typeface="Roboto"/>
              </a:defRPr>
            </a:lvl4pPr>
            <a:lvl5pPr lvl="4" algn="l">
              <a:lnSpc>
                <a:spcPct val="100000"/>
              </a:lnSpc>
              <a:spcBef>
                <a:spcPts val="0"/>
              </a:spcBef>
              <a:spcAft>
                <a:spcPts val="0"/>
              </a:spcAft>
              <a:buClr>
                <a:srgbClr val="000000"/>
              </a:buClr>
              <a:buSzPts val="2800"/>
              <a:buFont typeface="Roboto"/>
              <a:buNone/>
              <a:defRPr>
                <a:solidFill>
                  <a:srgbClr val="000000"/>
                </a:solidFill>
                <a:latin typeface="Roboto"/>
                <a:ea typeface="Roboto"/>
                <a:cs typeface="Roboto"/>
                <a:sym typeface="Roboto"/>
              </a:defRPr>
            </a:lvl5pPr>
            <a:lvl6pPr lvl="5" algn="l">
              <a:lnSpc>
                <a:spcPct val="100000"/>
              </a:lnSpc>
              <a:spcBef>
                <a:spcPts val="0"/>
              </a:spcBef>
              <a:spcAft>
                <a:spcPts val="0"/>
              </a:spcAft>
              <a:buClr>
                <a:srgbClr val="000000"/>
              </a:buClr>
              <a:buSzPts val="2800"/>
              <a:buFont typeface="Roboto"/>
              <a:buNone/>
              <a:defRPr>
                <a:solidFill>
                  <a:srgbClr val="000000"/>
                </a:solidFill>
                <a:latin typeface="Roboto"/>
                <a:ea typeface="Roboto"/>
                <a:cs typeface="Roboto"/>
                <a:sym typeface="Roboto"/>
              </a:defRPr>
            </a:lvl6pPr>
            <a:lvl7pPr lvl="6" algn="l">
              <a:lnSpc>
                <a:spcPct val="100000"/>
              </a:lnSpc>
              <a:spcBef>
                <a:spcPts val="0"/>
              </a:spcBef>
              <a:spcAft>
                <a:spcPts val="0"/>
              </a:spcAft>
              <a:buClr>
                <a:srgbClr val="000000"/>
              </a:buClr>
              <a:buSzPts val="2800"/>
              <a:buFont typeface="Roboto"/>
              <a:buNone/>
              <a:defRPr>
                <a:solidFill>
                  <a:srgbClr val="000000"/>
                </a:solidFill>
                <a:latin typeface="Roboto"/>
                <a:ea typeface="Roboto"/>
                <a:cs typeface="Roboto"/>
                <a:sym typeface="Roboto"/>
              </a:defRPr>
            </a:lvl7pPr>
            <a:lvl8pPr lvl="7" algn="l">
              <a:lnSpc>
                <a:spcPct val="100000"/>
              </a:lnSpc>
              <a:spcBef>
                <a:spcPts val="0"/>
              </a:spcBef>
              <a:spcAft>
                <a:spcPts val="0"/>
              </a:spcAft>
              <a:buClr>
                <a:srgbClr val="000000"/>
              </a:buClr>
              <a:buSzPts val="2800"/>
              <a:buFont typeface="Roboto"/>
              <a:buNone/>
              <a:defRPr>
                <a:solidFill>
                  <a:srgbClr val="000000"/>
                </a:solidFill>
                <a:latin typeface="Roboto"/>
                <a:ea typeface="Roboto"/>
                <a:cs typeface="Roboto"/>
                <a:sym typeface="Roboto"/>
              </a:defRPr>
            </a:lvl8pPr>
            <a:lvl9pPr lvl="8" algn="l">
              <a:lnSpc>
                <a:spcPct val="100000"/>
              </a:lnSpc>
              <a:spcBef>
                <a:spcPts val="0"/>
              </a:spcBef>
              <a:spcAft>
                <a:spcPts val="0"/>
              </a:spcAft>
              <a:buClr>
                <a:srgbClr val="000000"/>
              </a:buClr>
              <a:buSzPts val="2800"/>
              <a:buFont typeface="Roboto"/>
              <a:buNone/>
              <a:defRPr>
                <a:solidFill>
                  <a:srgbClr val="000000"/>
                </a:solidFill>
                <a:latin typeface="Roboto"/>
                <a:ea typeface="Roboto"/>
                <a:cs typeface="Roboto"/>
                <a:sym typeface="Roboto"/>
              </a:defRPr>
            </a:lvl9pPr>
          </a:lstStyle>
          <a:p>
            <a:endParaRPr/>
          </a:p>
        </p:txBody>
      </p:sp>
      <p:sp>
        <p:nvSpPr>
          <p:cNvPr id="105" name="Google Shape;105;p17"/>
          <p:cNvSpPr txBox="1">
            <a:spLocks noGrp="1"/>
          </p:cNvSpPr>
          <p:nvPr>
            <p:ph type="sldNum" idx="12"/>
          </p:nvPr>
        </p:nvSpPr>
        <p:spPr>
          <a:xfrm>
            <a:off x="8388300" y="6260400"/>
            <a:ext cx="298500" cy="1404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0A2C56"/>
                </a:solidFill>
                <a:latin typeface="Roboto Condensed"/>
                <a:ea typeface="Roboto Condensed"/>
                <a:cs typeface="Roboto Condensed"/>
                <a:sym typeface="Roboto Condensed"/>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0A2C56"/>
                </a:solidFill>
                <a:latin typeface="Roboto Condensed"/>
                <a:ea typeface="Roboto Condensed"/>
                <a:cs typeface="Roboto Condensed"/>
                <a:sym typeface="Roboto Condensed"/>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0A2C56"/>
                </a:solidFill>
                <a:latin typeface="Roboto Condensed"/>
                <a:ea typeface="Roboto Condensed"/>
                <a:cs typeface="Roboto Condensed"/>
                <a:sym typeface="Roboto Condensed"/>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0A2C56"/>
                </a:solidFill>
                <a:latin typeface="Roboto Condensed"/>
                <a:ea typeface="Roboto Condensed"/>
                <a:cs typeface="Roboto Condensed"/>
                <a:sym typeface="Roboto Condensed"/>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0A2C56"/>
                </a:solidFill>
                <a:latin typeface="Roboto Condensed"/>
                <a:ea typeface="Roboto Condensed"/>
                <a:cs typeface="Roboto Condensed"/>
                <a:sym typeface="Roboto Condensed"/>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0A2C56"/>
                </a:solidFill>
                <a:latin typeface="Roboto Condensed"/>
                <a:ea typeface="Roboto Condensed"/>
                <a:cs typeface="Roboto Condensed"/>
                <a:sym typeface="Roboto Condensed"/>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0A2C56"/>
                </a:solidFill>
                <a:latin typeface="Roboto Condensed"/>
                <a:ea typeface="Roboto Condensed"/>
                <a:cs typeface="Roboto Condensed"/>
                <a:sym typeface="Roboto Condensed"/>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0A2C56"/>
                </a:solidFill>
                <a:latin typeface="Roboto Condensed"/>
                <a:ea typeface="Roboto Condensed"/>
                <a:cs typeface="Roboto Condensed"/>
                <a:sym typeface="Roboto Condensed"/>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0A2C56"/>
                </a:solidFill>
                <a:latin typeface="Roboto Condensed"/>
                <a:ea typeface="Roboto Condensed"/>
                <a:cs typeface="Roboto Condensed"/>
                <a:sym typeface="Roboto Condensed"/>
              </a:defRPr>
            </a:lvl9pPr>
          </a:lstStyle>
          <a:p>
            <a:pPr marL="0" lvl="0" indent="0" algn="r" rtl="0">
              <a:spcBef>
                <a:spcPts val="0"/>
              </a:spcBef>
              <a:spcAft>
                <a:spcPts val="0"/>
              </a:spcAft>
              <a:buNone/>
            </a:pPr>
            <a:fld id="{00000000-1234-1234-1234-123412341234}" type="slidenum">
              <a:rPr lang="en"/>
              <a:t>‹#›</a:t>
            </a:fld>
            <a:endParaRPr/>
          </a:p>
        </p:txBody>
      </p:sp>
      <p:pic>
        <p:nvPicPr>
          <p:cNvPr id="106" name="Google Shape;106;p17"/>
          <p:cNvPicPr preferRelativeResize="0"/>
          <p:nvPr/>
        </p:nvPicPr>
        <p:blipFill rotWithShape="1">
          <a:blip r:embed="rId2">
            <a:alphaModFix/>
          </a:blip>
          <a:srcRect/>
          <a:stretch/>
        </p:blipFill>
        <p:spPr>
          <a:xfrm>
            <a:off x="7040893" y="301752"/>
            <a:ext cx="1828800" cy="625643"/>
          </a:xfrm>
          <a:prstGeom prst="rect">
            <a:avLst/>
          </a:prstGeom>
          <a:noFill/>
          <a:ln>
            <a:noFill/>
          </a:ln>
        </p:spPr>
      </p:pic>
      <p:sp>
        <p:nvSpPr>
          <p:cNvPr id="107" name="Google Shape;107;p17"/>
          <p:cNvSpPr/>
          <p:nvPr/>
        </p:nvSpPr>
        <p:spPr>
          <a:xfrm>
            <a:off x="0" y="6641425"/>
            <a:ext cx="9144000" cy="216600"/>
          </a:xfrm>
          <a:prstGeom prst="rect">
            <a:avLst/>
          </a:prstGeom>
          <a:solidFill>
            <a:srgbClr val="0A2C56"/>
          </a:solidFill>
          <a:ln w="28575" cap="flat" cmpd="sng">
            <a:solidFill>
              <a:srgbClr val="0A2C5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 name="Google Shape;108;p17"/>
          <p:cNvSpPr txBox="1">
            <a:spLocks noGrp="1"/>
          </p:cNvSpPr>
          <p:nvPr>
            <p:ph type="body" idx="1"/>
          </p:nvPr>
        </p:nvSpPr>
        <p:spPr>
          <a:xfrm>
            <a:off x="457200" y="1622975"/>
            <a:ext cx="8229600" cy="4320600"/>
          </a:xfrm>
          <a:prstGeom prst="rect">
            <a:avLst/>
          </a:prstGeom>
          <a:noFill/>
          <a:ln>
            <a:noFill/>
          </a:ln>
        </p:spPr>
        <p:txBody>
          <a:bodyPr spcFirstLastPara="1" wrap="square" lIns="0" tIns="0" rIns="0" bIns="0" anchor="t" anchorCtr="0">
            <a:noAutofit/>
          </a:bodyPr>
          <a:lstStyle>
            <a:lvl1pPr marL="457200" lvl="0" indent="-355600" algn="l">
              <a:lnSpc>
                <a:spcPct val="115000"/>
              </a:lnSpc>
              <a:spcBef>
                <a:spcPts val="0"/>
              </a:spcBef>
              <a:spcAft>
                <a:spcPts val="0"/>
              </a:spcAft>
              <a:buClr>
                <a:srgbClr val="0A2C56"/>
              </a:buClr>
              <a:buSzPts val="2000"/>
              <a:buFont typeface="Roboto Condensed"/>
              <a:buChar char="●"/>
              <a:defRPr sz="2000">
                <a:solidFill>
                  <a:srgbClr val="0A2C56"/>
                </a:solidFill>
                <a:latin typeface="Roboto Condensed"/>
                <a:ea typeface="Roboto Condensed"/>
                <a:cs typeface="Roboto Condensed"/>
                <a:sym typeface="Roboto Condensed"/>
              </a:defRPr>
            </a:lvl1pPr>
            <a:lvl2pPr marL="914400" lvl="1" indent="-355600" algn="l">
              <a:lnSpc>
                <a:spcPct val="115000"/>
              </a:lnSpc>
              <a:spcBef>
                <a:spcPts val="1200"/>
              </a:spcBef>
              <a:spcAft>
                <a:spcPts val="0"/>
              </a:spcAft>
              <a:buClr>
                <a:srgbClr val="0A2C56"/>
              </a:buClr>
              <a:buSzPts val="2000"/>
              <a:buFont typeface="Roboto Condensed"/>
              <a:buChar char="○"/>
              <a:defRPr sz="2000">
                <a:solidFill>
                  <a:srgbClr val="0A2C56"/>
                </a:solidFill>
                <a:latin typeface="Roboto Condensed"/>
                <a:ea typeface="Roboto Condensed"/>
                <a:cs typeface="Roboto Condensed"/>
                <a:sym typeface="Roboto Condensed"/>
              </a:defRPr>
            </a:lvl2pPr>
            <a:lvl3pPr marL="1371600" lvl="2" indent="-355600" algn="l">
              <a:lnSpc>
                <a:spcPct val="115000"/>
              </a:lnSpc>
              <a:spcBef>
                <a:spcPts val="1200"/>
              </a:spcBef>
              <a:spcAft>
                <a:spcPts val="0"/>
              </a:spcAft>
              <a:buClr>
                <a:srgbClr val="0A2C56"/>
              </a:buClr>
              <a:buSzPts val="2000"/>
              <a:buFont typeface="Roboto Condensed"/>
              <a:buChar char="■"/>
              <a:defRPr sz="2000">
                <a:solidFill>
                  <a:srgbClr val="0A2C56"/>
                </a:solidFill>
                <a:latin typeface="Roboto Condensed"/>
                <a:ea typeface="Roboto Condensed"/>
                <a:cs typeface="Roboto Condensed"/>
                <a:sym typeface="Roboto Condensed"/>
              </a:defRPr>
            </a:lvl3pPr>
            <a:lvl4pPr marL="1828800" lvl="3" indent="-355600" algn="l">
              <a:lnSpc>
                <a:spcPct val="115000"/>
              </a:lnSpc>
              <a:spcBef>
                <a:spcPts val="1200"/>
              </a:spcBef>
              <a:spcAft>
                <a:spcPts val="0"/>
              </a:spcAft>
              <a:buClr>
                <a:srgbClr val="0A2C56"/>
              </a:buClr>
              <a:buSzPts val="2000"/>
              <a:buFont typeface="Roboto Condensed"/>
              <a:buChar char="●"/>
              <a:defRPr sz="2000">
                <a:solidFill>
                  <a:srgbClr val="0A2C56"/>
                </a:solidFill>
                <a:latin typeface="Roboto Condensed"/>
                <a:ea typeface="Roboto Condensed"/>
                <a:cs typeface="Roboto Condensed"/>
                <a:sym typeface="Roboto Condensed"/>
              </a:defRPr>
            </a:lvl4pPr>
            <a:lvl5pPr marL="2286000" lvl="4" indent="-355600" algn="l">
              <a:lnSpc>
                <a:spcPct val="115000"/>
              </a:lnSpc>
              <a:spcBef>
                <a:spcPts val="1200"/>
              </a:spcBef>
              <a:spcAft>
                <a:spcPts val="0"/>
              </a:spcAft>
              <a:buClr>
                <a:srgbClr val="0A2C56"/>
              </a:buClr>
              <a:buSzPts val="2000"/>
              <a:buFont typeface="Roboto Condensed"/>
              <a:buChar char="○"/>
              <a:defRPr sz="2000">
                <a:solidFill>
                  <a:srgbClr val="0A2C56"/>
                </a:solidFill>
                <a:latin typeface="Roboto Condensed"/>
                <a:ea typeface="Roboto Condensed"/>
                <a:cs typeface="Roboto Condensed"/>
                <a:sym typeface="Roboto Condensed"/>
              </a:defRPr>
            </a:lvl5pPr>
            <a:lvl6pPr marL="2743200" lvl="5" indent="-355600" algn="l">
              <a:lnSpc>
                <a:spcPct val="115000"/>
              </a:lnSpc>
              <a:spcBef>
                <a:spcPts val="1200"/>
              </a:spcBef>
              <a:spcAft>
                <a:spcPts val="0"/>
              </a:spcAft>
              <a:buClr>
                <a:srgbClr val="0A2C56"/>
              </a:buClr>
              <a:buSzPts val="2000"/>
              <a:buFont typeface="Roboto Condensed"/>
              <a:buChar char="■"/>
              <a:defRPr sz="2000">
                <a:solidFill>
                  <a:srgbClr val="0A2C56"/>
                </a:solidFill>
                <a:latin typeface="Roboto Condensed"/>
                <a:ea typeface="Roboto Condensed"/>
                <a:cs typeface="Roboto Condensed"/>
                <a:sym typeface="Roboto Condensed"/>
              </a:defRPr>
            </a:lvl6pPr>
            <a:lvl7pPr marL="3200400" lvl="6" indent="-355600" algn="l">
              <a:lnSpc>
                <a:spcPct val="115000"/>
              </a:lnSpc>
              <a:spcBef>
                <a:spcPts val="1200"/>
              </a:spcBef>
              <a:spcAft>
                <a:spcPts val="0"/>
              </a:spcAft>
              <a:buClr>
                <a:srgbClr val="0A2C56"/>
              </a:buClr>
              <a:buSzPts val="2000"/>
              <a:buFont typeface="Roboto Condensed"/>
              <a:buChar char="●"/>
              <a:defRPr sz="2000">
                <a:solidFill>
                  <a:srgbClr val="0A2C56"/>
                </a:solidFill>
                <a:latin typeface="Roboto Condensed"/>
                <a:ea typeface="Roboto Condensed"/>
                <a:cs typeface="Roboto Condensed"/>
                <a:sym typeface="Roboto Condensed"/>
              </a:defRPr>
            </a:lvl7pPr>
            <a:lvl8pPr marL="3657600" lvl="7" indent="-355600" algn="l">
              <a:lnSpc>
                <a:spcPct val="115000"/>
              </a:lnSpc>
              <a:spcBef>
                <a:spcPts val="1200"/>
              </a:spcBef>
              <a:spcAft>
                <a:spcPts val="0"/>
              </a:spcAft>
              <a:buClr>
                <a:srgbClr val="0A2C56"/>
              </a:buClr>
              <a:buSzPts val="2000"/>
              <a:buFont typeface="Roboto Condensed"/>
              <a:buChar char="○"/>
              <a:defRPr sz="2000">
                <a:solidFill>
                  <a:srgbClr val="0A2C56"/>
                </a:solidFill>
                <a:latin typeface="Roboto Condensed"/>
                <a:ea typeface="Roboto Condensed"/>
                <a:cs typeface="Roboto Condensed"/>
                <a:sym typeface="Roboto Condensed"/>
              </a:defRPr>
            </a:lvl8pPr>
            <a:lvl9pPr marL="4114800" lvl="8" indent="-355600" algn="l">
              <a:lnSpc>
                <a:spcPct val="115000"/>
              </a:lnSpc>
              <a:spcBef>
                <a:spcPts val="1200"/>
              </a:spcBef>
              <a:spcAft>
                <a:spcPts val="1200"/>
              </a:spcAft>
              <a:buClr>
                <a:srgbClr val="0A2C56"/>
              </a:buClr>
              <a:buSzPts val="2000"/>
              <a:buFont typeface="Roboto Condensed"/>
              <a:buChar char="■"/>
              <a:defRPr sz="2000">
                <a:solidFill>
                  <a:srgbClr val="0A2C56"/>
                </a:solidFill>
                <a:latin typeface="Roboto Condensed"/>
                <a:ea typeface="Roboto Condensed"/>
                <a:cs typeface="Roboto Condensed"/>
                <a:sym typeface="Roboto Condensed"/>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Slide - Template 2">
  <p:cSld name="TITLE_AND_BODY_1_1_1">
    <p:spTree>
      <p:nvGrpSpPr>
        <p:cNvPr id="1" name="Shape 109"/>
        <p:cNvGrpSpPr/>
        <p:nvPr/>
      </p:nvGrpSpPr>
      <p:grpSpPr>
        <a:xfrm>
          <a:off x="0" y="0"/>
          <a:ext cx="0" cy="0"/>
          <a:chOff x="0" y="0"/>
          <a:chExt cx="0" cy="0"/>
        </a:xfrm>
      </p:grpSpPr>
      <p:sp>
        <p:nvSpPr>
          <p:cNvPr id="110" name="Google Shape;110;p18"/>
          <p:cNvSpPr txBox="1">
            <a:spLocks noGrp="1"/>
          </p:cNvSpPr>
          <p:nvPr>
            <p:ph type="sldNum" idx="12"/>
          </p:nvPr>
        </p:nvSpPr>
        <p:spPr>
          <a:xfrm>
            <a:off x="8388300" y="6260400"/>
            <a:ext cx="298500" cy="1404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0A2C56"/>
                </a:solidFill>
                <a:latin typeface="Roboto Condensed"/>
                <a:ea typeface="Roboto Condensed"/>
                <a:cs typeface="Roboto Condensed"/>
                <a:sym typeface="Roboto Condensed"/>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0A2C56"/>
                </a:solidFill>
                <a:latin typeface="Roboto Condensed"/>
                <a:ea typeface="Roboto Condensed"/>
                <a:cs typeface="Roboto Condensed"/>
                <a:sym typeface="Roboto Condensed"/>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0A2C56"/>
                </a:solidFill>
                <a:latin typeface="Roboto Condensed"/>
                <a:ea typeface="Roboto Condensed"/>
                <a:cs typeface="Roboto Condensed"/>
                <a:sym typeface="Roboto Condensed"/>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0A2C56"/>
                </a:solidFill>
                <a:latin typeface="Roboto Condensed"/>
                <a:ea typeface="Roboto Condensed"/>
                <a:cs typeface="Roboto Condensed"/>
                <a:sym typeface="Roboto Condensed"/>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0A2C56"/>
                </a:solidFill>
                <a:latin typeface="Roboto Condensed"/>
                <a:ea typeface="Roboto Condensed"/>
                <a:cs typeface="Roboto Condensed"/>
                <a:sym typeface="Roboto Condensed"/>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0A2C56"/>
                </a:solidFill>
                <a:latin typeface="Roboto Condensed"/>
                <a:ea typeface="Roboto Condensed"/>
                <a:cs typeface="Roboto Condensed"/>
                <a:sym typeface="Roboto Condensed"/>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0A2C56"/>
                </a:solidFill>
                <a:latin typeface="Roboto Condensed"/>
                <a:ea typeface="Roboto Condensed"/>
                <a:cs typeface="Roboto Condensed"/>
                <a:sym typeface="Roboto Condensed"/>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0A2C56"/>
                </a:solidFill>
                <a:latin typeface="Roboto Condensed"/>
                <a:ea typeface="Roboto Condensed"/>
                <a:cs typeface="Roboto Condensed"/>
                <a:sym typeface="Roboto Condensed"/>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0A2C56"/>
                </a:solidFill>
                <a:latin typeface="Roboto Condensed"/>
                <a:ea typeface="Roboto Condensed"/>
                <a:cs typeface="Roboto Condensed"/>
                <a:sym typeface="Roboto Condensed"/>
              </a:defRPr>
            </a:lvl9pPr>
          </a:lstStyle>
          <a:p>
            <a:pPr marL="0" lvl="0" indent="0" algn="r" rtl="0">
              <a:spcBef>
                <a:spcPts val="0"/>
              </a:spcBef>
              <a:spcAft>
                <a:spcPts val="0"/>
              </a:spcAft>
              <a:buNone/>
            </a:pPr>
            <a:fld id="{00000000-1234-1234-1234-123412341234}" type="slidenum">
              <a:rPr lang="en"/>
              <a:t>‹#›</a:t>
            </a:fld>
            <a:endParaRPr/>
          </a:p>
        </p:txBody>
      </p:sp>
      <p:pic>
        <p:nvPicPr>
          <p:cNvPr id="111" name="Google Shape;111;p18"/>
          <p:cNvPicPr preferRelativeResize="0"/>
          <p:nvPr/>
        </p:nvPicPr>
        <p:blipFill rotWithShape="1">
          <a:blip r:embed="rId2">
            <a:alphaModFix/>
          </a:blip>
          <a:srcRect/>
          <a:stretch/>
        </p:blipFill>
        <p:spPr>
          <a:xfrm>
            <a:off x="7086605" y="378562"/>
            <a:ext cx="1600200" cy="481878"/>
          </a:xfrm>
          <a:prstGeom prst="rect">
            <a:avLst/>
          </a:prstGeom>
          <a:noFill/>
          <a:ln>
            <a:noFill/>
          </a:ln>
        </p:spPr>
      </p:pic>
      <p:sp>
        <p:nvSpPr>
          <p:cNvPr id="112" name="Google Shape;112;p18"/>
          <p:cNvSpPr txBox="1">
            <a:spLocks noGrp="1"/>
          </p:cNvSpPr>
          <p:nvPr>
            <p:ph type="title"/>
          </p:nvPr>
        </p:nvSpPr>
        <p:spPr>
          <a:xfrm>
            <a:off x="457200" y="271150"/>
            <a:ext cx="8229600" cy="4704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rgbClr val="006648"/>
              </a:buClr>
              <a:buSzPts val="3000"/>
              <a:buFont typeface="Roboto Condensed"/>
              <a:buNone/>
              <a:defRPr>
                <a:solidFill>
                  <a:srgbClr val="006648"/>
                </a:solidFill>
                <a:latin typeface="Roboto Condensed"/>
                <a:ea typeface="Roboto Condensed"/>
                <a:cs typeface="Roboto Condensed"/>
                <a:sym typeface="Roboto Condensed"/>
              </a:defRPr>
            </a:lvl1pPr>
            <a:lvl2pPr lvl="1" algn="l">
              <a:lnSpc>
                <a:spcPct val="100000"/>
              </a:lnSpc>
              <a:spcBef>
                <a:spcPts val="0"/>
              </a:spcBef>
              <a:spcAft>
                <a:spcPts val="0"/>
              </a:spcAft>
              <a:buClr>
                <a:srgbClr val="000000"/>
              </a:buClr>
              <a:buSzPts val="2800"/>
              <a:buFont typeface="Roboto"/>
              <a:buNone/>
              <a:defRPr>
                <a:solidFill>
                  <a:srgbClr val="000000"/>
                </a:solidFill>
                <a:latin typeface="Roboto"/>
                <a:ea typeface="Roboto"/>
                <a:cs typeface="Roboto"/>
                <a:sym typeface="Roboto"/>
              </a:defRPr>
            </a:lvl2pPr>
            <a:lvl3pPr lvl="2" algn="l">
              <a:lnSpc>
                <a:spcPct val="100000"/>
              </a:lnSpc>
              <a:spcBef>
                <a:spcPts val="0"/>
              </a:spcBef>
              <a:spcAft>
                <a:spcPts val="0"/>
              </a:spcAft>
              <a:buClr>
                <a:srgbClr val="000000"/>
              </a:buClr>
              <a:buSzPts val="2800"/>
              <a:buFont typeface="Roboto"/>
              <a:buNone/>
              <a:defRPr>
                <a:solidFill>
                  <a:srgbClr val="000000"/>
                </a:solidFill>
                <a:latin typeface="Roboto"/>
                <a:ea typeface="Roboto"/>
                <a:cs typeface="Roboto"/>
                <a:sym typeface="Roboto"/>
              </a:defRPr>
            </a:lvl3pPr>
            <a:lvl4pPr lvl="3" algn="l">
              <a:lnSpc>
                <a:spcPct val="100000"/>
              </a:lnSpc>
              <a:spcBef>
                <a:spcPts val="0"/>
              </a:spcBef>
              <a:spcAft>
                <a:spcPts val="0"/>
              </a:spcAft>
              <a:buClr>
                <a:srgbClr val="000000"/>
              </a:buClr>
              <a:buSzPts val="2800"/>
              <a:buFont typeface="Roboto"/>
              <a:buNone/>
              <a:defRPr>
                <a:solidFill>
                  <a:srgbClr val="000000"/>
                </a:solidFill>
                <a:latin typeface="Roboto"/>
                <a:ea typeface="Roboto"/>
                <a:cs typeface="Roboto"/>
                <a:sym typeface="Roboto"/>
              </a:defRPr>
            </a:lvl4pPr>
            <a:lvl5pPr lvl="4" algn="l">
              <a:lnSpc>
                <a:spcPct val="100000"/>
              </a:lnSpc>
              <a:spcBef>
                <a:spcPts val="0"/>
              </a:spcBef>
              <a:spcAft>
                <a:spcPts val="0"/>
              </a:spcAft>
              <a:buClr>
                <a:srgbClr val="000000"/>
              </a:buClr>
              <a:buSzPts val="2800"/>
              <a:buFont typeface="Roboto"/>
              <a:buNone/>
              <a:defRPr>
                <a:solidFill>
                  <a:srgbClr val="000000"/>
                </a:solidFill>
                <a:latin typeface="Roboto"/>
                <a:ea typeface="Roboto"/>
                <a:cs typeface="Roboto"/>
                <a:sym typeface="Roboto"/>
              </a:defRPr>
            </a:lvl5pPr>
            <a:lvl6pPr lvl="5" algn="l">
              <a:lnSpc>
                <a:spcPct val="100000"/>
              </a:lnSpc>
              <a:spcBef>
                <a:spcPts val="0"/>
              </a:spcBef>
              <a:spcAft>
                <a:spcPts val="0"/>
              </a:spcAft>
              <a:buClr>
                <a:srgbClr val="000000"/>
              </a:buClr>
              <a:buSzPts val="2800"/>
              <a:buFont typeface="Roboto"/>
              <a:buNone/>
              <a:defRPr>
                <a:solidFill>
                  <a:srgbClr val="000000"/>
                </a:solidFill>
                <a:latin typeface="Roboto"/>
                <a:ea typeface="Roboto"/>
                <a:cs typeface="Roboto"/>
                <a:sym typeface="Roboto"/>
              </a:defRPr>
            </a:lvl6pPr>
            <a:lvl7pPr lvl="6" algn="l">
              <a:lnSpc>
                <a:spcPct val="100000"/>
              </a:lnSpc>
              <a:spcBef>
                <a:spcPts val="0"/>
              </a:spcBef>
              <a:spcAft>
                <a:spcPts val="0"/>
              </a:spcAft>
              <a:buClr>
                <a:srgbClr val="000000"/>
              </a:buClr>
              <a:buSzPts val="2800"/>
              <a:buFont typeface="Roboto"/>
              <a:buNone/>
              <a:defRPr>
                <a:solidFill>
                  <a:srgbClr val="000000"/>
                </a:solidFill>
                <a:latin typeface="Roboto"/>
                <a:ea typeface="Roboto"/>
                <a:cs typeface="Roboto"/>
                <a:sym typeface="Roboto"/>
              </a:defRPr>
            </a:lvl7pPr>
            <a:lvl8pPr lvl="7" algn="l">
              <a:lnSpc>
                <a:spcPct val="100000"/>
              </a:lnSpc>
              <a:spcBef>
                <a:spcPts val="0"/>
              </a:spcBef>
              <a:spcAft>
                <a:spcPts val="0"/>
              </a:spcAft>
              <a:buClr>
                <a:srgbClr val="000000"/>
              </a:buClr>
              <a:buSzPts val="2800"/>
              <a:buFont typeface="Roboto"/>
              <a:buNone/>
              <a:defRPr>
                <a:solidFill>
                  <a:srgbClr val="000000"/>
                </a:solidFill>
                <a:latin typeface="Roboto"/>
                <a:ea typeface="Roboto"/>
                <a:cs typeface="Roboto"/>
                <a:sym typeface="Roboto"/>
              </a:defRPr>
            </a:lvl8pPr>
            <a:lvl9pPr lvl="8" algn="l">
              <a:lnSpc>
                <a:spcPct val="100000"/>
              </a:lnSpc>
              <a:spcBef>
                <a:spcPts val="0"/>
              </a:spcBef>
              <a:spcAft>
                <a:spcPts val="0"/>
              </a:spcAft>
              <a:buClr>
                <a:srgbClr val="000000"/>
              </a:buClr>
              <a:buSzPts val="2800"/>
              <a:buFont typeface="Roboto"/>
              <a:buNone/>
              <a:defRPr>
                <a:solidFill>
                  <a:srgbClr val="000000"/>
                </a:solidFill>
                <a:latin typeface="Roboto"/>
                <a:ea typeface="Roboto"/>
                <a:cs typeface="Roboto"/>
                <a:sym typeface="Roboto"/>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3000"/>
              <a:buFont typeface="Roboto Condensed"/>
              <a:buNone/>
              <a:defRPr sz="3000" b="0" i="0" u="none" strike="noStrike" cap="none">
                <a:solidFill>
                  <a:schemeClr val="dk1"/>
                </a:solidFill>
                <a:latin typeface="Roboto Condensed"/>
                <a:ea typeface="Roboto Condensed"/>
                <a:cs typeface="Roboto Condensed"/>
                <a:sym typeface="Roboto Condensed"/>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311700" y="1536626"/>
            <a:ext cx="8520600" cy="42015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rgbClr val="000000"/>
              </a:buClr>
              <a:buSzPts val="1800"/>
              <a:buFont typeface="Roboto Condensed"/>
              <a:buChar char="●"/>
              <a:defRPr sz="1800" b="0" i="0" u="none" strike="noStrike" cap="none">
                <a:solidFill>
                  <a:srgbClr val="000000"/>
                </a:solidFill>
                <a:latin typeface="Roboto Condensed"/>
                <a:ea typeface="Roboto Condensed"/>
                <a:cs typeface="Roboto Condensed"/>
                <a:sym typeface="Roboto Condensed"/>
              </a:defRPr>
            </a:lvl1pPr>
            <a:lvl2pPr marL="914400" marR="0" lvl="1" indent="-342900" algn="l" rtl="0">
              <a:lnSpc>
                <a:spcPct val="115000"/>
              </a:lnSpc>
              <a:spcBef>
                <a:spcPts val="1600"/>
              </a:spcBef>
              <a:spcAft>
                <a:spcPts val="0"/>
              </a:spcAft>
              <a:buClr>
                <a:srgbClr val="000000"/>
              </a:buClr>
              <a:buSzPts val="1800"/>
              <a:buFont typeface="Roboto Condensed"/>
              <a:buChar char="○"/>
              <a:defRPr sz="1800" b="0" i="0" u="none" strike="noStrike" cap="none">
                <a:solidFill>
                  <a:srgbClr val="000000"/>
                </a:solidFill>
                <a:latin typeface="Roboto Condensed"/>
                <a:ea typeface="Roboto Condensed"/>
                <a:cs typeface="Roboto Condensed"/>
                <a:sym typeface="Roboto Condensed"/>
              </a:defRPr>
            </a:lvl2pPr>
            <a:lvl3pPr marL="1371600" marR="0" lvl="2" indent="-342900" algn="l" rtl="0">
              <a:lnSpc>
                <a:spcPct val="115000"/>
              </a:lnSpc>
              <a:spcBef>
                <a:spcPts val="1600"/>
              </a:spcBef>
              <a:spcAft>
                <a:spcPts val="0"/>
              </a:spcAft>
              <a:buClr>
                <a:srgbClr val="000000"/>
              </a:buClr>
              <a:buSzPts val="1800"/>
              <a:buFont typeface="Roboto Condensed"/>
              <a:buChar char="■"/>
              <a:defRPr sz="1800" b="0" i="0" u="none" strike="noStrike" cap="none">
                <a:solidFill>
                  <a:srgbClr val="000000"/>
                </a:solidFill>
                <a:latin typeface="Roboto Condensed"/>
                <a:ea typeface="Roboto Condensed"/>
                <a:cs typeface="Roboto Condensed"/>
                <a:sym typeface="Roboto Condensed"/>
              </a:defRPr>
            </a:lvl3pPr>
            <a:lvl4pPr marL="1828800" marR="0" lvl="3" indent="-342900" algn="l" rtl="0">
              <a:lnSpc>
                <a:spcPct val="115000"/>
              </a:lnSpc>
              <a:spcBef>
                <a:spcPts val="1600"/>
              </a:spcBef>
              <a:spcAft>
                <a:spcPts val="0"/>
              </a:spcAft>
              <a:buClr>
                <a:srgbClr val="000000"/>
              </a:buClr>
              <a:buSzPts val="1800"/>
              <a:buFont typeface="Roboto Condensed"/>
              <a:buChar char="●"/>
              <a:defRPr sz="1800" b="0" i="0" u="none" strike="noStrike" cap="none">
                <a:solidFill>
                  <a:srgbClr val="000000"/>
                </a:solidFill>
                <a:latin typeface="Roboto Condensed"/>
                <a:ea typeface="Roboto Condensed"/>
                <a:cs typeface="Roboto Condensed"/>
                <a:sym typeface="Roboto Condensed"/>
              </a:defRPr>
            </a:lvl4pPr>
            <a:lvl5pPr marL="2286000" marR="0" lvl="4" indent="-342900" algn="l" rtl="0">
              <a:lnSpc>
                <a:spcPct val="115000"/>
              </a:lnSpc>
              <a:spcBef>
                <a:spcPts val="1600"/>
              </a:spcBef>
              <a:spcAft>
                <a:spcPts val="0"/>
              </a:spcAft>
              <a:buClr>
                <a:srgbClr val="000000"/>
              </a:buClr>
              <a:buSzPts val="1800"/>
              <a:buFont typeface="Roboto Condensed"/>
              <a:buChar char="○"/>
              <a:defRPr sz="1800" b="0" i="0" u="none" strike="noStrike" cap="none">
                <a:solidFill>
                  <a:srgbClr val="000000"/>
                </a:solidFill>
                <a:latin typeface="Roboto Condensed"/>
                <a:ea typeface="Roboto Condensed"/>
                <a:cs typeface="Roboto Condensed"/>
                <a:sym typeface="Roboto Condensed"/>
              </a:defRPr>
            </a:lvl5pPr>
            <a:lvl6pPr marL="2743200" marR="0" lvl="5" indent="-342900" algn="l" rtl="0">
              <a:lnSpc>
                <a:spcPct val="115000"/>
              </a:lnSpc>
              <a:spcBef>
                <a:spcPts val="1600"/>
              </a:spcBef>
              <a:spcAft>
                <a:spcPts val="0"/>
              </a:spcAft>
              <a:buClr>
                <a:srgbClr val="000000"/>
              </a:buClr>
              <a:buSzPts val="1800"/>
              <a:buFont typeface="Roboto Condensed"/>
              <a:buChar char="■"/>
              <a:defRPr sz="1800" b="0" i="0" u="none" strike="noStrike" cap="none">
                <a:solidFill>
                  <a:srgbClr val="000000"/>
                </a:solidFill>
                <a:latin typeface="Roboto Condensed"/>
                <a:ea typeface="Roboto Condensed"/>
                <a:cs typeface="Roboto Condensed"/>
                <a:sym typeface="Roboto Condensed"/>
              </a:defRPr>
            </a:lvl6pPr>
            <a:lvl7pPr marL="3200400" marR="0" lvl="6" indent="-342900" algn="l" rtl="0">
              <a:lnSpc>
                <a:spcPct val="115000"/>
              </a:lnSpc>
              <a:spcBef>
                <a:spcPts val="1600"/>
              </a:spcBef>
              <a:spcAft>
                <a:spcPts val="0"/>
              </a:spcAft>
              <a:buClr>
                <a:srgbClr val="000000"/>
              </a:buClr>
              <a:buSzPts val="1800"/>
              <a:buFont typeface="Roboto Condensed"/>
              <a:buChar char="●"/>
              <a:defRPr sz="1800" b="0" i="0" u="none" strike="noStrike" cap="none">
                <a:solidFill>
                  <a:srgbClr val="000000"/>
                </a:solidFill>
                <a:latin typeface="Roboto Condensed"/>
                <a:ea typeface="Roboto Condensed"/>
                <a:cs typeface="Roboto Condensed"/>
                <a:sym typeface="Roboto Condensed"/>
              </a:defRPr>
            </a:lvl7pPr>
            <a:lvl8pPr marL="3657600" marR="0" lvl="7" indent="-342900" algn="l" rtl="0">
              <a:lnSpc>
                <a:spcPct val="115000"/>
              </a:lnSpc>
              <a:spcBef>
                <a:spcPts val="1600"/>
              </a:spcBef>
              <a:spcAft>
                <a:spcPts val="0"/>
              </a:spcAft>
              <a:buClr>
                <a:srgbClr val="000000"/>
              </a:buClr>
              <a:buSzPts val="1800"/>
              <a:buFont typeface="Roboto Condensed"/>
              <a:buChar char="○"/>
              <a:defRPr sz="1800" b="0" i="0" u="none" strike="noStrike" cap="none">
                <a:solidFill>
                  <a:srgbClr val="000000"/>
                </a:solidFill>
                <a:latin typeface="Roboto Condensed"/>
                <a:ea typeface="Roboto Condensed"/>
                <a:cs typeface="Roboto Condensed"/>
                <a:sym typeface="Roboto Condensed"/>
              </a:defRPr>
            </a:lvl8pPr>
            <a:lvl9pPr marL="4114800" marR="0" lvl="8" indent="-342900" algn="l" rtl="0">
              <a:lnSpc>
                <a:spcPct val="115000"/>
              </a:lnSpc>
              <a:spcBef>
                <a:spcPts val="1600"/>
              </a:spcBef>
              <a:spcAft>
                <a:spcPts val="1600"/>
              </a:spcAft>
              <a:buClr>
                <a:srgbClr val="000000"/>
              </a:buClr>
              <a:buSzPts val="1800"/>
              <a:buFont typeface="Roboto Condensed"/>
              <a:buChar char="■"/>
              <a:defRPr sz="1800" b="0" i="0" u="none" strike="noStrike" cap="none">
                <a:solidFill>
                  <a:srgbClr val="000000"/>
                </a:solidFill>
                <a:latin typeface="Roboto Condensed"/>
                <a:ea typeface="Roboto Condensed"/>
                <a:cs typeface="Roboto Condensed"/>
                <a:sym typeface="Roboto Condensed"/>
              </a:defRPr>
            </a:lvl9pPr>
          </a:lstStyle>
          <a:p>
            <a:endParaRPr/>
          </a:p>
        </p:txBody>
      </p:sp>
      <p:sp>
        <p:nvSpPr>
          <p:cNvPr id="8" name="Google Shape;8;p1"/>
          <p:cNvSpPr txBox="1">
            <a:spLocks noGrp="1"/>
          </p:cNvSpPr>
          <p:nvPr>
            <p:ph type="sldNum" idx="12"/>
          </p:nvPr>
        </p:nvSpPr>
        <p:spPr>
          <a:xfrm>
            <a:off x="8388300" y="6260400"/>
            <a:ext cx="298500" cy="1404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Roboto Medium"/>
                <a:ea typeface="Roboto Medium"/>
                <a:cs typeface="Roboto Medium"/>
                <a:sym typeface="Roboto Medium"/>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Roboto Medium"/>
                <a:ea typeface="Roboto Medium"/>
                <a:cs typeface="Roboto Medium"/>
                <a:sym typeface="Roboto Medium"/>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Roboto Medium"/>
                <a:ea typeface="Roboto Medium"/>
                <a:cs typeface="Roboto Medium"/>
                <a:sym typeface="Roboto Medium"/>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Roboto Medium"/>
                <a:ea typeface="Roboto Medium"/>
                <a:cs typeface="Roboto Medium"/>
                <a:sym typeface="Roboto Medium"/>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Roboto Medium"/>
                <a:ea typeface="Roboto Medium"/>
                <a:cs typeface="Roboto Medium"/>
                <a:sym typeface="Roboto Medium"/>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Roboto Medium"/>
                <a:ea typeface="Roboto Medium"/>
                <a:cs typeface="Roboto Medium"/>
                <a:sym typeface="Roboto Medium"/>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Roboto Medium"/>
                <a:ea typeface="Roboto Medium"/>
                <a:cs typeface="Roboto Medium"/>
                <a:sym typeface="Roboto Medium"/>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Roboto Medium"/>
                <a:ea typeface="Roboto Medium"/>
                <a:cs typeface="Roboto Medium"/>
                <a:sym typeface="Roboto Medium"/>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Roboto Medium"/>
                <a:ea typeface="Roboto Medium"/>
                <a:cs typeface="Roboto Medium"/>
                <a:sym typeface="Roboto Medium"/>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0" r:id="rId1"/>
    <p:sldLayoutId id="2147483656" r:id="rId2"/>
    <p:sldLayoutId id="2147483659" r:id="rId3"/>
    <p:sldLayoutId id="2147483660" r:id="rId4"/>
    <p:sldLayoutId id="2147483661" r:id="rId5"/>
    <p:sldLayoutId id="2147483662" r:id="rId6"/>
    <p:sldLayoutId id="2147483663" r:id="rId7"/>
    <p:sldLayoutId id="2147483664"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88">
          <p15:clr>
            <a:srgbClr val="EA4335"/>
          </p15:clr>
        </p15:guide>
        <p15:guide id="2" orient="horz" pos="288">
          <p15:clr>
            <a:srgbClr val="EA4335"/>
          </p15:clr>
        </p15:guide>
        <p15:guide id="3" orient="horz" pos="4032">
          <p15:clr>
            <a:srgbClr val="EA4335"/>
          </p15:clr>
        </p15:guide>
        <p15:guide id="4" pos="5472">
          <p15:clr>
            <a:srgbClr val="EA4335"/>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hyperlink" Target="http://www.fbctx.gov/treasurer" TargetMode="External"/><Relationship Id="rId4" Type="http://schemas.openxmlformats.org/officeDocument/2006/relationships/hyperlink" Target="mailto:treasurersoffice@fbctx.gov"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mailto:sudha.menon@cadencebank.co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mailto:david.Vasquez@cadencebank.com" TargetMode="External"/><Relationship Id="rId5" Type="http://schemas.openxmlformats.org/officeDocument/2006/relationships/hyperlink" Target="mailto:melissa.silva@cadencebank.com" TargetMode="External"/><Relationship Id="rId4" Type="http://schemas.openxmlformats.org/officeDocument/2006/relationships/hyperlink" Target="mailto:katrina.Michalk@cadencebank.co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hyperlink" Target="https://cadencebank.zoom.us/rec/share/G_HaiUX0oCtMYgrzxXud8751rzqHId10m0l_YlSssRZxU40v-NpWrD6_QQPNlJP4.yrYOLa2V5oWn8Ltb"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32"/>
          <p:cNvSpPr txBox="1">
            <a:spLocks noGrp="1"/>
          </p:cNvSpPr>
          <p:nvPr>
            <p:ph type="ctrTitle"/>
          </p:nvPr>
        </p:nvSpPr>
        <p:spPr>
          <a:xfrm>
            <a:off x="1654489" y="2696292"/>
            <a:ext cx="5835021" cy="1062908"/>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3300"/>
              <a:buNone/>
            </a:pPr>
            <a:r>
              <a:rPr lang="en-US" dirty="0"/>
              <a:t>Building a Better Credit Report,</a:t>
            </a:r>
            <a:br>
              <a:rPr lang="en-US" dirty="0"/>
            </a:br>
            <a:r>
              <a:rPr lang="en-US" dirty="0"/>
              <a:t>a Beginner’s Guide</a:t>
            </a:r>
            <a:endParaRPr dirty="0"/>
          </a:p>
        </p:txBody>
      </p:sp>
      <p:sp>
        <p:nvSpPr>
          <p:cNvPr id="204" name="Google Shape;204;p32"/>
          <p:cNvSpPr txBox="1">
            <a:spLocks noGrp="1"/>
          </p:cNvSpPr>
          <p:nvPr>
            <p:ph type="title" idx="2"/>
          </p:nvPr>
        </p:nvSpPr>
        <p:spPr>
          <a:xfrm>
            <a:off x="571500" y="1219200"/>
            <a:ext cx="8001000" cy="1309800"/>
          </a:xfrm>
          <a:prstGeom prst="rect">
            <a:avLst/>
          </a:prstGeom>
          <a:noFill/>
          <a:ln>
            <a:noFill/>
          </a:ln>
        </p:spPr>
        <p:txBody>
          <a:bodyPr spcFirstLastPara="1" wrap="square" lIns="0" tIns="0" rIns="0" bIns="0" anchor="b" anchorCtr="0">
            <a:noAutofit/>
          </a:bodyPr>
          <a:lstStyle/>
          <a:p>
            <a:pPr marL="0" lvl="0" indent="0" algn="ctr" rtl="0">
              <a:lnSpc>
                <a:spcPct val="100000"/>
              </a:lnSpc>
              <a:spcBef>
                <a:spcPts val="0"/>
              </a:spcBef>
              <a:spcAft>
                <a:spcPts val="0"/>
              </a:spcAft>
              <a:buSzPts val="3000"/>
              <a:buNone/>
            </a:pPr>
            <a:r>
              <a:rPr lang="en-US" dirty="0"/>
              <a:t>Fort Bend County</a:t>
            </a:r>
            <a:br>
              <a:rPr lang="en-US" dirty="0"/>
            </a:br>
            <a:r>
              <a:rPr lang="en-US" dirty="0"/>
              <a:t>Lunch &amp; Learn Series</a:t>
            </a:r>
            <a:endParaRPr dirty="0"/>
          </a:p>
        </p:txBody>
      </p:sp>
      <p:sp>
        <p:nvSpPr>
          <p:cNvPr id="205" name="Google Shape;205;p32"/>
          <p:cNvSpPr txBox="1">
            <a:spLocks noGrp="1"/>
          </p:cNvSpPr>
          <p:nvPr>
            <p:ph type="subTitle" idx="1"/>
          </p:nvPr>
        </p:nvSpPr>
        <p:spPr>
          <a:xfrm>
            <a:off x="1654489" y="4110795"/>
            <a:ext cx="5835022" cy="11883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2200"/>
              <a:buNone/>
            </a:pPr>
            <a:r>
              <a:rPr lang="en-US" dirty="0"/>
              <a:t>Presented by:  Operation Hope &amp; Cadence Bank</a:t>
            </a:r>
          </a:p>
          <a:p>
            <a:pPr marL="0" lvl="0" indent="0" algn="ctr" rtl="0">
              <a:lnSpc>
                <a:spcPct val="100000"/>
              </a:lnSpc>
              <a:spcBef>
                <a:spcPts val="0"/>
              </a:spcBef>
              <a:spcAft>
                <a:spcPts val="0"/>
              </a:spcAft>
              <a:buSzPts val="2200"/>
              <a:buNone/>
            </a:pPr>
            <a:r>
              <a:rPr lang="en-US" dirty="0"/>
              <a:t>Wednesday, August 17, 2022</a:t>
            </a:r>
          </a:p>
          <a:p>
            <a:pPr marL="0" lvl="0" indent="0" algn="ctr" rtl="0">
              <a:lnSpc>
                <a:spcPct val="100000"/>
              </a:lnSpc>
              <a:spcBef>
                <a:spcPts val="0"/>
              </a:spcBef>
              <a:spcAft>
                <a:spcPts val="0"/>
              </a:spcAft>
              <a:buSzPts val="2200"/>
              <a:buNone/>
            </a:pPr>
            <a:r>
              <a:rPr lang="en-US" dirty="0"/>
              <a:t>12:15 – 12:45</a:t>
            </a:r>
            <a:endParaRPr dirty="0"/>
          </a:p>
        </p:txBody>
      </p:sp>
      <p:pic>
        <p:nvPicPr>
          <p:cNvPr id="3" name="Picture 2">
            <a:extLst>
              <a:ext uri="{FF2B5EF4-FFF2-40B4-BE49-F238E27FC236}">
                <a16:creationId xmlns:a16="http://schemas.microsoft.com/office/drawing/2014/main" id="{5397B854-920B-97D0-C27A-B5FA93D7F49E}"/>
              </a:ext>
            </a:extLst>
          </p:cNvPr>
          <p:cNvPicPr>
            <a:picLocks noChangeAspect="1"/>
          </p:cNvPicPr>
          <p:nvPr/>
        </p:nvPicPr>
        <p:blipFill>
          <a:blip r:embed="rId3"/>
          <a:stretch>
            <a:fillRect/>
          </a:stretch>
        </p:blipFill>
        <p:spPr>
          <a:xfrm>
            <a:off x="404562" y="290512"/>
            <a:ext cx="1885950" cy="1857375"/>
          </a:xfrm>
          <a:prstGeom prst="rect">
            <a:avLst/>
          </a:prstGeom>
        </p:spPr>
      </p:pic>
      <p:pic>
        <p:nvPicPr>
          <p:cNvPr id="5" name="Picture 4">
            <a:extLst>
              <a:ext uri="{FF2B5EF4-FFF2-40B4-BE49-F238E27FC236}">
                <a16:creationId xmlns:a16="http://schemas.microsoft.com/office/drawing/2014/main" id="{8B206084-379B-DA17-5C58-F2B8789E24EE}"/>
              </a:ext>
            </a:extLst>
          </p:cNvPr>
          <p:cNvPicPr>
            <a:picLocks noChangeAspect="1"/>
          </p:cNvPicPr>
          <p:nvPr/>
        </p:nvPicPr>
        <p:blipFill>
          <a:blip r:embed="rId4"/>
          <a:stretch>
            <a:fillRect/>
          </a:stretch>
        </p:blipFill>
        <p:spPr>
          <a:xfrm>
            <a:off x="6751427" y="290512"/>
            <a:ext cx="2294325" cy="119798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6C23B-511B-8A59-7B8B-EBF15126789F}"/>
              </a:ext>
            </a:extLst>
          </p:cNvPr>
          <p:cNvSpPr>
            <a:spLocks noGrp="1"/>
          </p:cNvSpPr>
          <p:nvPr>
            <p:ph type="title"/>
          </p:nvPr>
        </p:nvSpPr>
        <p:spPr/>
        <p:txBody>
          <a:bodyPr/>
          <a:lstStyle/>
          <a:p>
            <a:r>
              <a:rPr lang="en-US"/>
              <a:t>How do I correct errors?</a:t>
            </a:r>
            <a:endParaRPr lang="en-US" dirty="0"/>
          </a:p>
        </p:txBody>
      </p:sp>
      <p:sp>
        <p:nvSpPr>
          <p:cNvPr id="4" name="Text Placeholder 3">
            <a:extLst>
              <a:ext uri="{FF2B5EF4-FFF2-40B4-BE49-F238E27FC236}">
                <a16:creationId xmlns:a16="http://schemas.microsoft.com/office/drawing/2014/main" id="{D8CF360F-3FB9-0324-2FCB-2E61DDC6C178}"/>
              </a:ext>
            </a:extLst>
          </p:cNvPr>
          <p:cNvSpPr>
            <a:spLocks noGrp="1"/>
          </p:cNvSpPr>
          <p:nvPr>
            <p:ph type="body" idx="1"/>
          </p:nvPr>
        </p:nvSpPr>
        <p:spPr>
          <a:xfrm>
            <a:off x="457200" y="1457719"/>
            <a:ext cx="8229600" cy="4932063"/>
          </a:xfrm>
        </p:spPr>
        <p:txBody>
          <a:bodyPr/>
          <a:lstStyle/>
          <a:p>
            <a:pPr marL="101600" indent="0">
              <a:buNone/>
            </a:pPr>
            <a:r>
              <a:rPr lang="en-US" dirty="0"/>
              <a:t>When the investigation is complete, the credit reporting company must give you the results in writing and a free copy of your report if the dispute results in a change. if an item is changed or deleted, the credit reporting company cannot put the disputed information back in your file unless the information provider verifies that it is accurate and complete. </a:t>
            </a:r>
          </a:p>
          <a:p>
            <a:pPr marL="101600" indent="0">
              <a:buNone/>
            </a:pPr>
            <a:endParaRPr lang="en-US" dirty="0"/>
          </a:p>
          <a:p>
            <a:pPr marL="101600" indent="0">
              <a:buNone/>
            </a:pPr>
            <a:r>
              <a:rPr lang="en-US" dirty="0"/>
              <a:t>The credit reporting company also must send you written notice that includes the name, address, and phone number of the information provider.</a:t>
            </a:r>
          </a:p>
          <a:p>
            <a:pPr marL="101600" indent="0">
              <a:buNone/>
            </a:pPr>
            <a:endParaRPr lang="en-US" dirty="0"/>
          </a:p>
          <a:p>
            <a:pPr marL="101600" indent="0">
              <a:buNone/>
            </a:pPr>
            <a:r>
              <a:rPr lang="en-US" dirty="0"/>
              <a:t>If you ask, the credit reporting company must send notices of any corrections to anyone who received your report in the past six months. You can have a corrected copy of your report sent to anyone who received a copy during the past two years for employment purposes.</a:t>
            </a:r>
          </a:p>
        </p:txBody>
      </p:sp>
      <p:sp>
        <p:nvSpPr>
          <p:cNvPr id="5" name="Slide Number Placeholder 2">
            <a:extLst>
              <a:ext uri="{FF2B5EF4-FFF2-40B4-BE49-F238E27FC236}">
                <a16:creationId xmlns:a16="http://schemas.microsoft.com/office/drawing/2014/main" id="{9357FE55-15EA-4856-80B4-3A8052B536CE}"/>
              </a:ext>
            </a:extLst>
          </p:cNvPr>
          <p:cNvSpPr>
            <a:spLocks noGrp="1"/>
          </p:cNvSpPr>
          <p:nvPr>
            <p:ph type="sldNum" idx="12"/>
          </p:nvPr>
        </p:nvSpPr>
        <p:spPr>
          <a:xfrm>
            <a:off x="8388300" y="6260400"/>
            <a:ext cx="298500" cy="140400"/>
          </a:xfrm>
        </p:spPr>
        <p:txBody>
          <a:bodyPr/>
          <a:lstStyle/>
          <a:p>
            <a:pPr marL="0" lvl="0" indent="0" algn="r" rtl="0">
              <a:spcBef>
                <a:spcPts val="0"/>
              </a:spcBef>
              <a:spcAft>
                <a:spcPts val="0"/>
              </a:spcAft>
              <a:buNone/>
            </a:pPr>
            <a:fld id="{00000000-1234-1234-1234-123412341234}" type="slidenum">
              <a:rPr lang="en" smtClean="0"/>
              <a:t>10</a:t>
            </a:fld>
            <a:endParaRPr lang="en" dirty="0"/>
          </a:p>
        </p:txBody>
      </p:sp>
    </p:spTree>
    <p:extLst>
      <p:ext uri="{BB962C8B-B14F-4D97-AF65-F5344CB8AC3E}">
        <p14:creationId xmlns:p14="http://schemas.microsoft.com/office/powerpoint/2010/main" val="23058776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6C23B-511B-8A59-7B8B-EBF15126789F}"/>
              </a:ext>
            </a:extLst>
          </p:cNvPr>
          <p:cNvSpPr>
            <a:spLocks noGrp="1"/>
          </p:cNvSpPr>
          <p:nvPr>
            <p:ph type="title"/>
          </p:nvPr>
        </p:nvSpPr>
        <p:spPr/>
        <p:txBody>
          <a:bodyPr/>
          <a:lstStyle/>
          <a:p>
            <a:r>
              <a:rPr lang="en-US" dirty="0"/>
              <a:t>How do I correct errors?</a:t>
            </a:r>
          </a:p>
        </p:txBody>
      </p:sp>
      <p:sp>
        <p:nvSpPr>
          <p:cNvPr id="4" name="Text Placeholder 3">
            <a:extLst>
              <a:ext uri="{FF2B5EF4-FFF2-40B4-BE49-F238E27FC236}">
                <a16:creationId xmlns:a16="http://schemas.microsoft.com/office/drawing/2014/main" id="{D8CF360F-3FB9-0324-2FCB-2E61DDC6C178}"/>
              </a:ext>
            </a:extLst>
          </p:cNvPr>
          <p:cNvSpPr>
            <a:spLocks noGrp="1"/>
          </p:cNvSpPr>
          <p:nvPr>
            <p:ph type="body" idx="1"/>
          </p:nvPr>
        </p:nvSpPr>
        <p:spPr/>
        <p:txBody>
          <a:bodyPr/>
          <a:lstStyle/>
          <a:p>
            <a:pPr marL="101600" indent="0">
              <a:buNone/>
            </a:pPr>
            <a:r>
              <a:rPr lang="en-US" dirty="0"/>
              <a:t>What if the investigation doesn’t resolve my dispute?</a:t>
            </a:r>
          </a:p>
          <a:p>
            <a:pPr marL="101600" indent="0">
              <a:buNone/>
            </a:pPr>
            <a:endParaRPr lang="en-US" dirty="0"/>
          </a:p>
          <a:p>
            <a:pPr marL="101600" indent="0">
              <a:buNone/>
            </a:pPr>
            <a:r>
              <a:rPr lang="en-US" dirty="0"/>
              <a:t>Ask that a statement of the dispute be included in your file and in future reports. You also can ask the credit reporting company to provide your statement to anyone who received a copy of your report in the recent past. </a:t>
            </a:r>
          </a:p>
          <a:p>
            <a:pPr marL="101600" indent="0">
              <a:buNone/>
            </a:pPr>
            <a:endParaRPr lang="en-US" dirty="0"/>
          </a:p>
          <a:p>
            <a:pPr marL="101600" indent="0">
              <a:buNone/>
            </a:pPr>
            <a:r>
              <a:rPr lang="en-US" i="1" dirty="0"/>
              <a:t>Expect to pay a fee for this service.</a:t>
            </a:r>
          </a:p>
          <a:p>
            <a:pPr marL="101600" indent="0">
              <a:buNone/>
            </a:pPr>
            <a:endParaRPr lang="en-US" dirty="0"/>
          </a:p>
        </p:txBody>
      </p:sp>
      <p:pic>
        <p:nvPicPr>
          <p:cNvPr id="5" name="Picture 4">
            <a:extLst>
              <a:ext uri="{FF2B5EF4-FFF2-40B4-BE49-F238E27FC236}">
                <a16:creationId xmlns:a16="http://schemas.microsoft.com/office/drawing/2014/main" id="{5623C89A-FEBE-E4FD-28A8-C367EE0DE655}"/>
              </a:ext>
            </a:extLst>
          </p:cNvPr>
          <p:cNvPicPr>
            <a:picLocks noChangeAspect="1"/>
          </p:cNvPicPr>
          <p:nvPr/>
        </p:nvPicPr>
        <p:blipFill>
          <a:blip r:embed="rId2"/>
          <a:stretch>
            <a:fillRect/>
          </a:stretch>
        </p:blipFill>
        <p:spPr>
          <a:xfrm>
            <a:off x="4809034" y="3992012"/>
            <a:ext cx="3800475" cy="2486025"/>
          </a:xfrm>
          <a:prstGeom prst="rect">
            <a:avLst/>
          </a:prstGeom>
        </p:spPr>
      </p:pic>
      <p:sp>
        <p:nvSpPr>
          <p:cNvPr id="6" name="Slide Number Placeholder 2">
            <a:extLst>
              <a:ext uri="{FF2B5EF4-FFF2-40B4-BE49-F238E27FC236}">
                <a16:creationId xmlns:a16="http://schemas.microsoft.com/office/drawing/2014/main" id="{4EFBF51B-BBEE-46AB-9DF0-8B9602DFB1F8}"/>
              </a:ext>
            </a:extLst>
          </p:cNvPr>
          <p:cNvSpPr>
            <a:spLocks noGrp="1"/>
          </p:cNvSpPr>
          <p:nvPr>
            <p:ph type="sldNum" idx="12"/>
          </p:nvPr>
        </p:nvSpPr>
        <p:spPr>
          <a:xfrm>
            <a:off x="8388300" y="6260400"/>
            <a:ext cx="298500" cy="140400"/>
          </a:xfrm>
        </p:spPr>
        <p:txBody>
          <a:bodyPr/>
          <a:lstStyle/>
          <a:p>
            <a:pPr marL="0" lvl="0" indent="0" algn="r" rtl="0">
              <a:spcBef>
                <a:spcPts val="0"/>
              </a:spcBef>
              <a:spcAft>
                <a:spcPts val="0"/>
              </a:spcAft>
              <a:buNone/>
            </a:pPr>
            <a:fld id="{00000000-1234-1234-1234-123412341234}" type="slidenum">
              <a:rPr lang="en" smtClean="0"/>
              <a:t>11</a:t>
            </a:fld>
            <a:endParaRPr lang="en" dirty="0"/>
          </a:p>
        </p:txBody>
      </p:sp>
    </p:spTree>
    <p:extLst>
      <p:ext uri="{BB962C8B-B14F-4D97-AF65-F5344CB8AC3E}">
        <p14:creationId xmlns:p14="http://schemas.microsoft.com/office/powerpoint/2010/main" val="26962991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6C23B-511B-8A59-7B8B-EBF15126789F}"/>
              </a:ext>
            </a:extLst>
          </p:cNvPr>
          <p:cNvSpPr>
            <a:spLocks noGrp="1"/>
          </p:cNvSpPr>
          <p:nvPr>
            <p:ph type="title"/>
          </p:nvPr>
        </p:nvSpPr>
        <p:spPr/>
        <p:txBody>
          <a:bodyPr/>
          <a:lstStyle/>
          <a:p>
            <a:r>
              <a:rPr lang="en-US" dirty="0"/>
              <a:t>How do I correct errors?</a:t>
            </a:r>
          </a:p>
        </p:txBody>
      </p:sp>
      <p:sp>
        <p:nvSpPr>
          <p:cNvPr id="4" name="Text Placeholder 3">
            <a:extLst>
              <a:ext uri="{FF2B5EF4-FFF2-40B4-BE49-F238E27FC236}">
                <a16:creationId xmlns:a16="http://schemas.microsoft.com/office/drawing/2014/main" id="{D8CF360F-3FB9-0324-2FCB-2E61DDC6C178}"/>
              </a:ext>
            </a:extLst>
          </p:cNvPr>
          <p:cNvSpPr>
            <a:spLocks noGrp="1"/>
          </p:cNvSpPr>
          <p:nvPr>
            <p:ph type="body" idx="1"/>
          </p:nvPr>
        </p:nvSpPr>
        <p:spPr>
          <a:xfrm>
            <a:off x="457200" y="1490771"/>
            <a:ext cx="8229600" cy="4320600"/>
          </a:xfrm>
        </p:spPr>
        <p:txBody>
          <a:bodyPr/>
          <a:lstStyle/>
          <a:p>
            <a:pPr marL="101600" indent="0">
              <a:buNone/>
            </a:pPr>
            <a:r>
              <a:rPr lang="en-US" u="sng" dirty="0"/>
              <a:t>Step 2:</a:t>
            </a:r>
          </a:p>
          <a:p>
            <a:pPr marL="101600" indent="0">
              <a:buNone/>
            </a:pPr>
            <a:r>
              <a:rPr lang="en-US" dirty="0"/>
              <a:t>Tell the information provider, in writing, that you dispute an item in your credit report.</a:t>
            </a:r>
          </a:p>
          <a:p>
            <a:pPr marL="101600" indent="0">
              <a:buNone/>
            </a:pPr>
            <a:endParaRPr lang="en-US" dirty="0"/>
          </a:p>
          <a:p>
            <a:pPr marL="101600" indent="0">
              <a:buNone/>
            </a:pPr>
            <a:r>
              <a:rPr lang="en-US" dirty="0"/>
              <a:t>A sample dispute letter is at consumer.ftc.gov. include copies (Not originals) of documents that support your position. If the provider listed an address on your credit report, send your letter to that address. If no address is listed, contact the provider and ask for the correct address to send your letter. If the information provider does not give you an address, you can send your letter to any business address for that provider.</a:t>
            </a:r>
          </a:p>
          <a:p>
            <a:pPr marL="101600" indent="0">
              <a:buNone/>
            </a:pPr>
            <a:endParaRPr lang="en-US" dirty="0"/>
          </a:p>
        </p:txBody>
      </p:sp>
      <p:sp>
        <p:nvSpPr>
          <p:cNvPr id="5" name="Slide Number Placeholder 2">
            <a:extLst>
              <a:ext uri="{FF2B5EF4-FFF2-40B4-BE49-F238E27FC236}">
                <a16:creationId xmlns:a16="http://schemas.microsoft.com/office/drawing/2014/main" id="{F5752132-94E1-466C-BA41-AA20283D393C}"/>
              </a:ext>
            </a:extLst>
          </p:cNvPr>
          <p:cNvSpPr>
            <a:spLocks noGrp="1"/>
          </p:cNvSpPr>
          <p:nvPr>
            <p:ph type="sldNum" idx="12"/>
          </p:nvPr>
        </p:nvSpPr>
        <p:spPr>
          <a:xfrm>
            <a:off x="8388300" y="6260400"/>
            <a:ext cx="298500" cy="140400"/>
          </a:xfrm>
        </p:spPr>
        <p:txBody>
          <a:bodyPr/>
          <a:lstStyle/>
          <a:p>
            <a:pPr marL="0" lvl="0" indent="0" algn="r" rtl="0">
              <a:spcBef>
                <a:spcPts val="0"/>
              </a:spcBef>
              <a:spcAft>
                <a:spcPts val="0"/>
              </a:spcAft>
              <a:buNone/>
            </a:pPr>
            <a:fld id="{00000000-1234-1234-1234-123412341234}" type="slidenum">
              <a:rPr lang="en" smtClean="0"/>
              <a:t>12</a:t>
            </a:fld>
            <a:endParaRPr lang="en" dirty="0"/>
          </a:p>
        </p:txBody>
      </p:sp>
    </p:spTree>
    <p:extLst>
      <p:ext uri="{BB962C8B-B14F-4D97-AF65-F5344CB8AC3E}">
        <p14:creationId xmlns:p14="http://schemas.microsoft.com/office/powerpoint/2010/main" val="19575697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6C23B-511B-8A59-7B8B-EBF15126789F}"/>
              </a:ext>
            </a:extLst>
          </p:cNvPr>
          <p:cNvSpPr>
            <a:spLocks noGrp="1"/>
          </p:cNvSpPr>
          <p:nvPr>
            <p:ph type="title"/>
          </p:nvPr>
        </p:nvSpPr>
        <p:spPr/>
        <p:txBody>
          <a:bodyPr/>
          <a:lstStyle/>
          <a:p>
            <a:r>
              <a:rPr lang="en-US" dirty="0"/>
              <a:t>How do I correct errors?</a:t>
            </a:r>
          </a:p>
        </p:txBody>
      </p:sp>
      <p:sp>
        <p:nvSpPr>
          <p:cNvPr id="4" name="Text Placeholder 3">
            <a:extLst>
              <a:ext uri="{FF2B5EF4-FFF2-40B4-BE49-F238E27FC236}">
                <a16:creationId xmlns:a16="http://schemas.microsoft.com/office/drawing/2014/main" id="{D8CF360F-3FB9-0324-2FCB-2E61DDC6C178}"/>
              </a:ext>
            </a:extLst>
          </p:cNvPr>
          <p:cNvSpPr>
            <a:spLocks noGrp="1"/>
          </p:cNvSpPr>
          <p:nvPr>
            <p:ph type="body" idx="1"/>
          </p:nvPr>
        </p:nvSpPr>
        <p:spPr>
          <a:xfrm>
            <a:off x="457199" y="1622975"/>
            <a:ext cx="8146973" cy="4320600"/>
          </a:xfrm>
        </p:spPr>
        <p:txBody>
          <a:bodyPr/>
          <a:lstStyle/>
          <a:p>
            <a:pPr marL="101600" indent="0">
              <a:buNone/>
            </a:pPr>
            <a:r>
              <a:rPr lang="en-US" dirty="0"/>
              <a:t>What if the provider continues to report the disputed item to a credit reporting company?</a:t>
            </a:r>
          </a:p>
          <a:p>
            <a:pPr marL="101600" indent="0">
              <a:buNone/>
            </a:pPr>
            <a:endParaRPr lang="en-US" dirty="0"/>
          </a:p>
          <a:p>
            <a:pPr marL="101600" indent="0">
              <a:buNone/>
            </a:pPr>
            <a:r>
              <a:rPr lang="en-US" dirty="0"/>
              <a:t>The provider must let the credit reporting company know about your dispute. And if you are correct — that is, if the information you dispute is found to be inaccurate or incomplete — the information provider must tell the credit reporting company to update or delete the item.</a:t>
            </a:r>
          </a:p>
          <a:p>
            <a:pPr marL="101600" indent="0">
              <a:buNone/>
            </a:pPr>
            <a:endParaRPr lang="en-US" dirty="0"/>
          </a:p>
          <a:p>
            <a:pPr marL="101600" indent="0">
              <a:buNone/>
            </a:pPr>
            <a:endParaRPr lang="en-US" dirty="0"/>
          </a:p>
          <a:p>
            <a:pPr marL="101600" indent="0">
              <a:buNone/>
            </a:pPr>
            <a:endParaRPr lang="en-US" dirty="0"/>
          </a:p>
          <a:p>
            <a:pPr marL="101600" indent="0">
              <a:buNone/>
            </a:pPr>
            <a:r>
              <a:rPr lang="en-US" i="1" dirty="0"/>
              <a:t>To learn more, read Disputing Errors on Credit Reports at</a:t>
            </a:r>
          </a:p>
          <a:p>
            <a:pPr marL="101600" indent="0">
              <a:buNone/>
            </a:pPr>
            <a:r>
              <a:rPr lang="en-US" i="1" dirty="0"/>
              <a:t>consumer.ftc.gov.</a:t>
            </a:r>
          </a:p>
          <a:p>
            <a:pPr marL="101600" indent="0">
              <a:buNone/>
            </a:pPr>
            <a:endParaRPr lang="en-US" dirty="0"/>
          </a:p>
        </p:txBody>
      </p:sp>
      <p:sp>
        <p:nvSpPr>
          <p:cNvPr id="5" name="Slide Number Placeholder 2">
            <a:extLst>
              <a:ext uri="{FF2B5EF4-FFF2-40B4-BE49-F238E27FC236}">
                <a16:creationId xmlns:a16="http://schemas.microsoft.com/office/drawing/2014/main" id="{DD282BD3-5E40-4B76-8C16-24E9F8508B1B}"/>
              </a:ext>
            </a:extLst>
          </p:cNvPr>
          <p:cNvSpPr>
            <a:spLocks noGrp="1"/>
          </p:cNvSpPr>
          <p:nvPr>
            <p:ph type="sldNum" idx="12"/>
          </p:nvPr>
        </p:nvSpPr>
        <p:spPr>
          <a:xfrm>
            <a:off x="8388300" y="6260400"/>
            <a:ext cx="298500" cy="140400"/>
          </a:xfrm>
        </p:spPr>
        <p:txBody>
          <a:bodyPr/>
          <a:lstStyle/>
          <a:p>
            <a:pPr marL="0" lvl="0" indent="0" algn="r" rtl="0">
              <a:spcBef>
                <a:spcPts val="0"/>
              </a:spcBef>
              <a:spcAft>
                <a:spcPts val="0"/>
              </a:spcAft>
              <a:buNone/>
            </a:pPr>
            <a:fld id="{00000000-1234-1234-1234-123412341234}" type="slidenum">
              <a:rPr lang="en" smtClean="0"/>
              <a:t>13</a:t>
            </a:fld>
            <a:endParaRPr lang="en" dirty="0"/>
          </a:p>
        </p:txBody>
      </p:sp>
    </p:spTree>
    <p:extLst>
      <p:ext uri="{BB962C8B-B14F-4D97-AF65-F5344CB8AC3E}">
        <p14:creationId xmlns:p14="http://schemas.microsoft.com/office/powerpoint/2010/main" val="42017641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6C23B-511B-8A59-7B8B-EBF15126789F}"/>
              </a:ext>
            </a:extLst>
          </p:cNvPr>
          <p:cNvSpPr>
            <a:spLocks noGrp="1"/>
          </p:cNvSpPr>
          <p:nvPr>
            <p:ph type="title"/>
          </p:nvPr>
        </p:nvSpPr>
        <p:spPr/>
        <p:txBody>
          <a:bodyPr/>
          <a:lstStyle/>
          <a:p>
            <a:r>
              <a:rPr lang="en-US" dirty="0"/>
              <a:t>How long is it on my credit report?</a:t>
            </a:r>
          </a:p>
        </p:txBody>
      </p:sp>
      <p:sp>
        <p:nvSpPr>
          <p:cNvPr id="4" name="Text Placeholder 3">
            <a:extLst>
              <a:ext uri="{FF2B5EF4-FFF2-40B4-BE49-F238E27FC236}">
                <a16:creationId xmlns:a16="http://schemas.microsoft.com/office/drawing/2014/main" id="{D8CF360F-3FB9-0324-2FCB-2E61DDC6C178}"/>
              </a:ext>
            </a:extLst>
          </p:cNvPr>
          <p:cNvSpPr>
            <a:spLocks noGrp="1"/>
          </p:cNvSpPr>
          <p:nvPr>
            <p:ph type="body" idx="1"/>
          </p:nvPr>
        </p:nvSpPr>
        <p:spPr>
          <a:xfrm>
            <a:off x="457200" y="1268700"/>
            <a:ext cx="8229600" cy="4320600"/>
          </a:xfrm>
        </p:spPr>
        <p:txBody>
          <a:bodyPr/>
          <a:lstStyle/>
          <a:p>
            <a:pPr marL="101600" indent="0">
              <a:buNone/>
            </a:pPr>
            <a:r>
              <a:rPr lang="en-US" dirty="0"/>
              <a:t>A credit reporting company can report most accurate negative information for </a:t>
            </a:r>
            <a:r>
              <a:rPr lang="en-US" u="sng" dirty="0"/>
              <a:t>seven years </a:t>
            </a:r>
            <a:r>
              <a:rPr lang="en-US" dirty="0"/>
              <a:t>and </a:t>
            </a:r>
            <a:r>
              <a:rPr lang="en-US" u="sng" dirty="0"/>
              <a:t>bankruptcy information for 10 years</a:t>
            </a:r>
            <a:r>
              <a:rPr lang="en-US" dirty="0"/>
              <a:t>. </a:t>
            </a:r>
          </a:p>
          <a:p>
            <a:pPr marL="101600" indent="0">
              <a:buNone/>
            </a:pPr>
            <a:endParaRPr lang="en-US" dirty="0"/>
          </a:p>
          <a:p>
            <a:pPr marL="101600" indent="0">
              <a:buNone/>
            </a:pPr>
            <a:r>
              <a:rPr lang="en-US" dirty="0"/>
              <a:t>There is no time limit on reporting information about criminal convictions; information reported in response to your application for a job that pays more than $75,000 a year; and information reported because you’ve applied for more than $150,000 worth of credit or life insurance.</a:t>
            </a:r>
          </a:p>
          <a:p>
            <a:pPr marL="101600" indent="0">
              <a:buNone/>
            </a:pPr>
            <a:endParaRPr lang="en-US" dirty="0"/>
          </a:p>
          <a:p>
            <a:pPr marL="101600" indent="0">
              <a:buNone/>
            </a:pPr>
            <a:r>
              <a:rPr lang="en-US" dirty="0"/>
              <a:t>Information about a lawsuit or an unpaid judgment against you can be reported for seven years or until the statute of limitations runs out, whichever is longer. the standard method for calculating the seven-year reporting period starts with the date that the event took place.</a:t>
            </a:r>
          </a:p>
          <a:p>
            <a:pPr marL="101600" indent="0">
              <a:buNone/>
            </a:pPr>
            <a:endParaRPr lang="en-US" dirty="0"/>
          </a:p>
        </p:txBody>
      </p:sp>
      <p:sp>
        <p:nvSpPr>
          <p:cNvPr id="5" name="Slide Number Placeholder 2">
            <a:extLst>
              <a:ext uri="{FF2B5EF4-FFF2-40B4-BE49-F238E27FC236}">
                <a16:creationId xmlns:a16="http://schemas.microsoft.com/office/drawing/2014/main" id="{DB0DE265-E5BC-4CE9-B646-750F34AE6C23}"/>
              </a:ext>
            </a:extLst>
          </p:cNvPr>
          <p:cNvSpPr>
            <a:spLocks noGrp="1"/>
          </p:cNvSpPr>
          <p:nvPr>
            <p:ph type="sldNum" idx="12"/>
          </p:nvPr>
        </p:nvSpPr>
        <p:spPr>
          <a:xfrm>
            <a:off x="8388300" y="6260400"/>
            <a:ext cx="298500" cy="140400"/>
          </a:xfrm>
        </p:spPr>
        <p:txBody>
          <a:bodyPr/>
          <a:lstStyle/>
          <a:p>
            <a:pPr marL="0" lvl="0" indent="0" algn="r" rtl="0">
              <a:spcBef>
                <a:spcPts val="0"/>
              </a:spcBef>
              <a:spcAft>
                <a:spcPts val="0"/>
              </a:spcAft>
              <a:buNone/>
            </a:pPr>
            <a:fld id="{00000000-1234-1234-1234-123412341234}" type="slidenum">
              <a:rPr lang="en" smtClean="0"/>
              <a:t>14</a:t>
            </a:fld>
            <a:endParaRPr lang="en" dirty="0"/>
          </a:p>
        </p:txBody>
      </p:sp>
    </p:spTree>
    <p:extLst>
      <p:ext uri="{BB962C8B-B14F-4D97-AF65-F5344CB8AC3E}">
        <p14:creationId xmlns:p14="http://schemas.microsoft.com/office/powerpoint/2010/main" val="26269735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6C23B-511B-8A59-7B8B-EBF15126789F}"/>
              </a:ext>
            </a:extLst>
          </p:cNvPr>
          <p:cNvSpPr>
            <a:spLocks noGrp="1"/>
          </p:cNvSpPr>
          <p:nvPr>
            <p:ph type="title"/>
          </p:nvPr>
        </p:nvSpPr>
        <p:spPr>
          <a:xfrm>
            <a:off x="457200" y="113770"/>
            <a:ext cx="6124500" cy="463500"/>
          </a:xfrm>
        </p:spPr>
        <p:txBody>
          <a:bodyPr/>
          <a:lstStyle/>
          <a:p>
            <a:r>
              <a:rPr lang="en-US" dirty="0"/>
              <a:t>How can my credit report affect my job application?</a:t>
            </a:r>
            <a:br>
              <a:rPr lang="en-US" dirty="0"/>
            </a:br>
            <a:endParaRPr lang="en-US" dirty="0"/>
          </a:p>
        </p:txBody>
      </p:sp>
      <p:sp>
        <p:nvSpPr>
          <p:cNvPr id="4" name="Text Placeholder 3">
            <a:extLst>
              <a:ext uri="{FF2B5EF4-FFF2-40B4-BE49-F238E27FC236}">
                <a16:creationId xmlns:a16="http://schemas.microsoft.com/office/drawing/2014/main" id="{D8CF360F-3FB9-0324-2FCB-2E61DDC6C178}"/>
              </a:ext>
            </a:extLst>
          </p:cNvPr>
          <p:cNvSpPr>
            <a:spLocks noGrp="1"/>
          </p:cNvSpPr>
          <p:nvPr>
            <p:ph type="body" idx="1"/>
          </p:nvPr>
        </p:nvSpPr>
        <p:spPr>
          <a:xfrm>
            <a:off x="457200" y="1402638"/>
            <a:ext cx="8229600" cy="4320600"/>
          </a:xfrm>
        </p:spPr>
        <p:txBody>
          <a:bodyPr/>
          <a:lstStyle/>
          <a:p>
            <a:pPr marL="101600" indent="0">
              <a:buNone/>
            </a:pPr>
            <a:r>
              <a:rPr lang="en-US" dirty="0"/>
              <a:t>When you apply for a job, employers look at the application you complete and the resume you prepare. Some employers also check into your background before they hire you. Depending on the employer and the job, that background information might include your employment history, your driving record, criminal records, and your credit report.</a:t>
            </a:r>
          </a:p>
          <a:p>
            <a:pPr marL="101600" indent="0">
              <a:buNone/>
            </a:pPr>
            <a:endParaRPr lang="en-US" dirty="0"/>
          </a:p>
          <a:p>
            <a:pPr marL="101600" indent="0">
              <a:buNone/>
            </a:pPr>
            <a:r>
              <a:rPr lang="en-US" dirty="0"/>
              <a:t>An employer must get your permission before asking for a report about you from a credit reporting company or any other company that provides background information. </a:t>
            </a:r>
          </a:p>
          <a:p>
            <a:pPr marL="101600" indent="0">
              <a:buNone/>
            </a:pPr>
            <a:endParaRPr lang="en-US" dirty="0"/>
          </a:p>
          <a:p>
            <a:pPr marL="101600" indent="0">
              <a:buNone/>
            </a:pPr>
            <a:r>
              <a:rPr lang="en-US" dirty="0"/>
              <a:t>If you don’t give your okay, your application for employment may not get a second look. That’s up to you. </a:t>
            </a:r>
          </a:p>
        </p:txBody>
      </p:sp>
      <p:sp>
        <p:nvSpPr>
          <p:cNvPr id="5" name="Slide Number Placeholder 2">
            <a:extLst>
              <a:ext uri="{FF2B5EF4-FFF2-40B4-BE49-F238E27FC236}">
                <a16:creationId xmlns:a16="http://schemas.microsoft.com/office/drawing/2014/main" id="{74DF1E4B-FC7C-4EF3-B5DC-8A95F4E9A6C2}"/>
              </a:ext>
            </a:extLst>
          </p:cNvPr>
          <p:cNvSpPr>
            <a:spLocks noGrp="1"/>
          </p:cNvSpPr>
          <p:nvPr>
            <p:ph type="sldNum" idx="12"/>
          </p:nvPr>
        </p:nvSpPr>
        <p:spPr>
          <a:xfrm>
            <a:off x="8388300" y="6260400"/>
            <a:ext cx="298500" cy="140400"/>
          </a:xfrm>
        </p:spPr>
        <p:txBody>
          <a:bodyPr/>
          <a:lstStyle/>
          <a:p>
            <a:pPr marL="0" lvl="0" indent="0" algn="r" rtl="0">
              <a:spcBef>
                <a:spcPts val="0"/>
              </a:spcBef>
              <a:spcAft>
                <a:spcPts val="0"/>
              </a:spcAft>
              <a:buNone/>
            </a:pPr>
            <a:fld id="{00000000-1234-1234-1234-123412341234}" type="slidenum">
              <a:rPr lang="en" smtClean="0"/>
              <a:t>15</a:t>
            </a:fld>
            <a:endParaRPr lang="en" dirty="0"/>
          </a:p>
        </p:txBody>
      </p:sp>
    </p:spTree>
    <p:extLst>
      <p:ext uri="{BB962C8B-B14F-4D97-AF65-F5344CB8AC3E}">
        <p14:creationId xmlns:p14="http://schemas.microsoft.com/office/powerpoint/2010/main" val="27465474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6C23B-511B-8A59-7B8B-EBF15126789F}"/>
              </a:ext>
            </a:extLst>
          </p:cNvPr>
          <p:cNvSpPr>
            <a:spLocks noGrp="1"/>
          </p:cNvSpPr>
          <p:nvPr>
            <p:ph type="title"/>
          </p:nvPr>
        </p:nvSpPr>
        <p:spPr>
          <a:xfrm>
            <a:off x="457200" y="146821"/>
            <a:ext cx="6124500" cy="463500"/>
          </a:xfrm>
        </p:spPr>
        <p:txBody>
          <a:bodyPr/>
          <a:lstStyle/>
          <a:p>
            <a:r>
              <a:rPr lang="en-US" dirty="0"/>
              <a:t>How can my credit report affect my job application?</a:t>
            </a:r>
          </a:p>
        </p:txBody>
      </p:sp>
      <p:sp>
        <p:nvSpPr>
          <p:cNvPr id="4" name="Text Placeholder 3">
            <a:extLst>
              <a:ext uri="{FF2B5EF4-FFF2-40B4-BE49-F238E27FC236}">
                <a16:creationId xmlns:a16="http://schemas.microsoft.com/office/drawing/2014/main" id="{D8CF360F-3FB9-0324-2FCB-2E61DDC6C178}"/>
              </a:ext>
            </a:extLst>
          </p:cNvPr>
          <p:cNvSpPr>
            <a:spLocks noGrp="1"/>
          </p:cNvSpPr>
          <p:nvPr>
            <p:ph type="body" idx="1"/>
          </p:nvPr>
        </p:nvSpPr>
        <p:spPr>
          <a:xfrm>
            <a:off x="457200" y="1380604"/>
            <a:ext cx="8229600" cy="4998162"/>
          </a:xfrm>
        </p:spPr>
        <p:txBody>
          <a:bodyPr/>
          <a:lstStyle/>
          <a:p>
            <a:pPr marL="101600" indent="0">
              <a:buNone/>
            </a:pPr>
            <a:r>
              <a:rPr lang="en-US" dirty="0"/>
              <a:t>But if you don’t get the job because of information in your report, the employer has some legal obligations: </a:t>
            </a:r>
          </a:p>
          <a:p>
            <a:pPr marL="101600" indent="0">
              <a:buNone/>
            </a:pPr>
            <a:endParaRPr lang="en-US" dirty="0"/>
          </a:p>
          <a:p>
            <a:pPr marL="101600" indent="0">
              <a:buNone/>
            </a:pPr>
            <a:r>
              <a:rPr lang="en-US" dirty="0"/>
              <a:t>First, the employer must show you the report; second, the employer must tell you how to get your own copy. The report is free if you ask for it within 60 days of learning the bad news.</a:t>
            </a:r>
          </a:p>
          <a:p>
            <a:pPr marL="101600" indent="0">
              <a:buNone/>
            </a:pPr>
            <a:endParaRPr lang="en-US" dirty="0"/>
          </a:p>
          <a:p>
            <a:pPr marL="101600" indent="0">
              <a:buNone/>
            </a:pPr>
            <a:endParaRPr lang="en-US" dirty="0"/>
          </a:p>
          <a:p>
            <a:pPr marL="101600" indent="0">
              <a:buNone/>
            </a:pPr>
            <a:endParaRPr lang="en-US" dirty="0"/>
          </a:p>
          <a:p>
            <a:pPr marL="101600" indent="0">
              <a:buNone/>
            </a:pPr>
            <a:endParaRPr lang="en-US" i="1" dirty="0"/>
          </a:p>
          <a:p>
            <a:pPr marL="101600" indent="0">
              <a:buNone/>
            </a:pPr>
            <a:endParaRPr lang="en-US" i="1" dirty="0"/>
          </a:p>
          <a:p>
            <a:pPr marL="101600" indent="0">
              <a:buNone/>
            </a:pPr>
            <a:endParaRPr lang="en-US" i="1" dirty="0"/>
          </a:p>
          <a:p>
            <a:pPr marL="101600" indent="0">
              <a:buNone/>
            </a:pPr>
            <a:r>
              <a:rPr lang="en-US" i="1" dirty="0"/>
              <a:t>To learn more about your rights, read Employment Background Checks at consumer.ftc.gov.</a:t>
            </a:r>
          </a:p>
          <a:p>
            <a:pPr marL="101600" indent="0">
              <a:buNone/>
            </a:pPr>
            <a:endParaRPr lang="en-US" dirty="0"/>
          </a:p>
        </p:txBody>
      </p:sp>
      <p:pic>
        <p:nvPicPr>
          <p:cNvPr id="5" name="Picture 4">
            <a:extLst>
              <a:ext uri="{FF2B5EF4-FFF2-40B4-BE49-F238E27FC236}">
                <a16:creationId xmlns:a16="http://schemas.microsoft.com/office/drawing/2014/main" id="{03521486-6E66-4087-5B98-E3337D3EC0E9}"/>
              </a:ext>
            </a:extLst>
          </p:cNvPr>
          <p:cNvPicPr>
            <a:picLocks noChangeAspect="1"/>
          </p:cNvPicPr>
          <p:nvPr/>
        </p:nvPicPr>
        <p:blipFill>
          <a:blip r:embed="rId2"/>
          <a:stretch>
            <a:fillRect/>
          </a:stretch>
        </p:blipFill>
        <p:spPr>
          <a:xfrm>
            <a:off x="5159031" y="3309102"/>
            <a:ext cx="2845338" cy="2045613"/>
          </a:xfrm>
          <a:prstGeom prst="rect">
            <a:avLst/>
          </a:prstGeom>
        </p:spPr>
      </p:pic>
      <p:sp>
        <p:nvSpPr>
          <p:cNvPr id="6" name="Slide Number Placeholder 2">
            <a:extLst>
              <a:ext uri="{FF2B5EF4-FFF2-40B4-BE49-F238E27FC236}">
                <a16:creationId xmlns:a16="http://schemas.microsoft.com/office/drawing/2014/main" id="{51EC2E9C-C983-4221-A10D-A82743A7B211}"/>
              </a:ext>
            </a:extLst>
          </p:cNvPr>
          <p:cNvSpPr>
            <a:spLocks noGrp="1"/>
          </p:cNvSpPr>
          <p:nvPr>
            <p:ph type="sldNum" idx="12"/>
          </p:nvPr>
        </p:nvSpPr>
        <p:spPr>
          <a:xfrm>
            <a:off x="8388300" y="6260400"/>
            <a:ext cx="298500" cy="140400"/>
          </a:xfrm>
        </p:spPr>
        <p:txBody>
          <a:bodyPr/>
          <a:lstStyle/>
          <a:p>
            <a:pPr marL="0" lvl="0" indent="0" algn="r" rtl="0">
              <a:spcBef>
                <a:spcPts val="0"/>
              </a:spcBef>
              <a:spcAft>
                <a:spcPts val="0"/>
              </a:spcAft>
              <a:buNone/>
            </a:pPr>
            <a:fld id="{00000000-1234-1234-1234-123412341234}" type="slidenum">
              <a:rPr lang="en" smtClean="0"/>
              <a:t>16</a:t>
            </a:fld>
            <a:endParaRPr lang="en" dirty="0"/>
          </a:p>
        </p:txBody>
      </p:sp>
    </p:spTree>
    <p:extLst>
      <p:ext uri="{BB962C8B-B14F-4D97-AF65-F5344CB8AC3E}">
        <p14:creationId xmlns:p14="http://schemas.microsoft.com/office/powerpoint/2010/main" val="15400635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6C23B-511B-8A59-7B8B-EBF15126789F}"/>
              </a:ext>
            </a:extLst>
          </p:cNvPr>
          <p:cNvSpPr>
            <a:spLocks noGrp="1"/>
          </p:cNvSpPr>
          <p:nvPr>
            <p:ph type="title"/>
          </p:nvPr>
        </p:nvSpPr>
        <p:spPr/>
        <p:txBody>
          <a:bodyPr/>
          <a:lstStyle/>
          <a:p>
            <a:pPr marL="101600" indent="0">
              <a:buNone/>
            </a:pPr>
            <a:r>
              <a:rPr lang="en-US" dirty="0"/>
              <a:t>What is a credit freeze?</a:t>
            </a:r>
          </a:p>
        </p:txBody>
      </p:sp>
      <p:sp>
        <p:nvSpPr>
          <p:cNvPr id="4" name="Text Placeholder 3">
            <a:extLst>
              <a:ext uri="{FF2B5EF4-FFF2-40B4-BE49-F238E27FC236}">
                <a16:creationId xmlns:a16="http://schemas.microsoft.com/office/drawing/2014/main" id="{D8CF360F-3FB9-0324-2FCB-2E61DDC6C178}"/>
              </a:ext>
            </a:extLst>
          </p:cNvPr>
          <p:cNvSpPr>
            <a:spLocks noGrp="1"/>
          </p:cNvSpPr>
          <p:nvPr>
            <p:ph type="body" idx="1"/>
          </p:nvPr>
        </p:nvSpPr>
        <p:spPr>
          <a:xfrm>
            <a:off x="457200" y="1380604"/>
            <a:ext cx="8229600" cy="4320600"/>
          </a:xfrm>
        </p:spPr>
        <p:txBody>
          <a:bodyPr/>
          <a:lstStyle/>
          <a:p>
            <a:pPr marL="101600" indent="0">
              <a:buNone/>
            </a:pPr>
            <a:r>
              <a:rPr lang="en-US" dirty="0"/>
              <a:t>A credit freeze, also known as a security freeze, lets you restrict access to your credit report, which in turn makes it more difficult for identity thieves to open new accounts in your name. that’s because most creditors need to look at your credit report before approving a new account. if they can’t see your file, they may not extend the credit.</a:t>
            </a:r>
          </a:p>
          <a:p>
            <a:pPr marL="101600" indent="0">
              <a:buNone/>
            </a:pPr>
            <a:endParaRPr lang="en-US" dirty="0"/>
          </a:p>
          <a:p>
            <a:pPr marL="101600" indent="0">
              <a:buNone/>
            </a:pPr>
            <a:r>
              <a:rPr lang="en-US" dirty="0"/>
              <a:t>You may want to place a credit freeze on your credit reports if you’re concerned about the potential consequences of data breaches.</a:t>
            </a:r>
          </a:p>
          <a:p>
            <a:pPr marL="101600" indent="0">
              <a:buNone/>
            </a:pPr>
            <a:endParaRPr lang="en-US" dirty="0"/>
          </a:p>
          <a:p>
            <a:pPr marL="101600" indent="0">
              <a:buNone/>
            </a:pPr>
            <a:endParaRPr lang="en-US" dirty="0"/>
          </a:p>
        </p:txBody>
      </p:sp>
      <p:pic>
        <p:nvPicPr>
          <p:cNvPr id="5" name="Picture 4">
            <a:extLst>
              <a:ext uri="{FF2B5EF4-FFF2-40B4-BE49-F238E27FC236}">
                <a16:creationId xmlns:a16="http://schemas.microsoft.com/office/drawing/2014/main" id="{A7C81506-004B-7A42-A97F-FB57673B85A1}"/>
              </a:ext>
            </a:extLst>
          </p:cNvPr>
          <p:cNvPicPr>
            <a:picLocks noChangeAspect="1"/>
          </p:cNvPicPr>
          <p:nvPr/>
        </p:nvPicPr>
        <p:blipFill>
          <a:blip r:embed="rId2"/>
          <a:stretch>
            <a:fillRect/>
          </a:stretch>
        </p:blipFill>
        <p:spPr>
          <a:xfrm>
            <a:off x="3126523" y="4341361"/>
            <a:ext cx="2890953" cy="2272069"/>
          </a:xfrm>
          <a:prstGeom prst="rect">
            <a:avLst/>
          </a:prstGeom>
        </p:spPr>
      </p:pic>
      <p:sp>
        <p:nvSpPr>
          <p:cNvPr id="6" name="Slide Number Placeholder 2">
            <a:extLst>
              <a:ext uri="{FF2B5EF4-FFF2-40B4-BE49-F238E27FC236}">
                <a16:creationId xmlns:a16="http://schemas.microsoft.com/office/drawing/2014/main" id="{C0A389AD-7EA0-476C-8A7F-CD725230C7E1}"/>
              </a:ext>
            </a:extLst>
          </p:cNvPr>
          <p:cNvSpPr>
            <a:spLocks noGrp="1"/>
          </p:cNvSpPr>
          <p:nvPr>
            <p:ph type="sldNum" idx="12"/>
          </p:nvPr>
        </p:nvSpPr>
        <p:spPr>
          <a:xfrm>
            <a:off x="8388300" y="6260400"/>
            <a:ext cx="298500" cy="140400"/>
          </a:xfrm>
        </p:spPr>
        <p:txBody>
          <a:bodyPr/>
          <a:lstStyle/>
          <a:p>
            <a:pPr marL="0" lvl="0" indent="0" algn="r" rtl="0">
              <a:spcBef>
                <a:spcPts val="0"/>
              </a:spcBef>
              <a:spcAft>
                <a:spcPts val="0"/>
              </a:spcAft>
              <a:buNone/>
            </a:pPr>
            <a:fld id="{00000000-1234-1234-1234-123412341234}" type="slidenum">
              <a:rPr lang="en" smtClean="0"/>
              <a:t>17</a:t>
            </a:fld>
            <a:endParaRPr lang="en" dirty="0"/>
          </a:p>
        </p:txBody>
      </p:sp>
    </p:spTree>
    <p:extLst>
      <p:ext uri="{BB962C8B-B14F-4D97-AF65-F5344CB8AC3E}">
        <p14:creationId xmlns:p14="http://schemas.microsoft.com/office/powerpoint/2010/main" val="15333818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6C23B-511B-8A59-7B8B-EBF15126789F}"/>
              </a:ext>
            </a:extLst>
          </p:cNvPr>
          <p:cNvSpPr>
            <a:spLocks noGrp="1"/>
          </p:cNvSpPr>
          <p:nvPr>
            <p:ph type="title"/>
          </p:nvPr>
        </p:nvSpPr>
        <p:spPr/>
        <p:txBody>
          <a:bodyPr/>
          <a:lstStyle/>
          <a:p>
            <a:r>
              <a:rPr lang="en-US" dirty="0"/>
              <a:t>Placing a credit freeze</a:t>
            </a:r>
          </a:p>
        </p:txBody>
      </p:sp>
      <p:sp>
        <p:nvSpPr>
          <p:cNvPr id="4" name="Text Placeholder 3">
            <a:extLst>
              <a:ext uri="{FF2B5EF4-FFF2-40B4-BE49-F238E27FC236}">
                <a16:creationId xmlns:a16="http://schemas.microsoft.com/office/drawing/2014/main" id="{D8CF360F-3FB9-0324-2FCB-2E61DDC6C178}"/>
              </a:ext>
            </a:extLst>
          </p:cNvPr>
          <p:cNvSpPr>
            <a:spLocks noGrp="1"/>
          </p:cNvSpPr>
          <p:nvPr>
            <p:ph type="body" idx="1"/>
          </p:nvPr>
        </p:nvSpPr>
        <p:spPr>
          <a:xfrm>
            <a:off x="457200" y="1523822"/>
            <a:ext cx="8229600" cy="4320600"/>
          </a:xfrm>
        </p:spPr>
        <p:txBody>
          <a:bodyPr/>
          <a:lstStyle/>
          <a:p>
            <a:pPr marL="101600" indent="0">
              <a:buNone/>
            </a:pPr>
            <a:r>
              <a:rPr lang="en-US" dirty="0"/>
              <a:t>To place a freeze on your credit reports, contact each of the nationwide credit reporting companies:</a:t>
            </a:r>
          </a:p>
          <a:p>
            <a:pPr marL="101600" indent="0">
              <a:buNone/>
            </a:pPr>
            <a:endParaRPr lang="en-US" dirty="0"/>
          </a:p>
          <a:p>
            <a:pPr marL="101600" indent="0">
              <a:buNone/>
            </a:pPr>
            <a:r>
              <a:rPr lang="en-US" dirty="0"/>
              <a:t>Equifax — 1‑800‑525‑6285; equifax.com </a:t>
            </a:r>
          </a:p>
          <a:p>
            <a:pPr marL="101600" indent="0">
              <a:buNone/>
            </a:pPr>
            <a:r>
              <a:rPr lang="en-US" dirty="0"/>
              <a:t>Experian —1‑888‑397‑3742; experian.com </a:t>
            </a:r>
          </a:p>
          <a:p>
            <a:pPr marL="101600" indent="0">
              <a:buNone/>
            </a:pPr>
            <a:r>
              <a:rPr lang="en-US" dirty="0"/>
              <a:t>TransUnion — 1‑800‑680‑7289; transunion.com</a:t>
            </a:r>
          </a:p>
          <a:p>
            <a:pPr marL="101600" indent="0">
              <a:buNone/>
            </a:pPr>
            <a:endParaRPr lang="en-US" dirty="0"/>
          </a:p>
          <a:p>
            <a:pPr marL="101600" indent="0">
              <a:buNone/>
            </a:pPr>
            <a:r>
              <a:rPr lang="en-US" dirty="0"/>
              <a:t>You’ll need to supply your name, address, date of birth, Social Security number and other personal information. </a:t>
            </a:r>
          </a:p>
          <a:p>
            <a:pPr marL="101600" indent="0">
              <a:buNone/>
            </a:pPr>
            <a:endParaRPr lang="en-US" dirty="0"/>
          </a:p>
          <a:p>
            <a:pPr marL="101600" indent="0">
              <a:buNone/>
            </a:pPr>
            <a:r>
              <a:rPr lang="en-US" dirty="0"/>
              <a:t>Fees vary based on where you live; they commonly range from $5 to $10.</a:t>
            </a:r>
          </a:p>
          <a:p>
            <a:pPr marL="101600" indent="0">
              <a:buNone/>
            </a:pPr>
            <a:endParaRPr lang="en-US" dirty="0"/>
          </a:p>
        </p:txBody>
      </p:sp>
      <p:sp>
        <p:nvSpPr>
          <p:cNvPr id="5" name="Slide Number Placeholder 2">
            <a:extLst>
              <a:ext uri="{FF2B5EF4-FFF2-40B4-BE49-F238E27FC236}">
                <a16:creationId xmlns:a16="http://schemas.microsoft.com/office/drawing/2014/main" id="{4E538936-0D9A-404F-B1DA-B226E7D50E8E}"/>
              </a:ext>
            </a:extLst>
          </p:cNvPr>
          <p:cNvSpPr>
            <a:spLocks noGrp="1"/>
          </p:cNvSpPr>
          <p:nvPr>
            <p:ph type="sldNum" idx="12"/>
          </p:nvPr>
        </p:nvSpPr>
        <p:spPr>
          <a:xfrm>
            <a:off x="8388300" y="6260400"/>
            <a:ext cx="298500" cy="140400"/>
          </a:xfrm>
        </p:spPr>
        <p:txBody>
          <a:bodyPr/>
          <a:lstStyle/>
          <a:p>
            <a:pPr marL="0" lvl="0" indent="0" algn="r" rtl="0">
              <a:spcBef>
                <a:spcPts val="0"/>
              </a:spcBef>
              <a:spcAft>
                <a:spcPts val="0"/>
              </a:spcAft>
              <a:buNone/>
            </a:pPr>
            <a:fld id="{00000000-1234-1234-1234-123412341234}" type="slidenum">
              <a:rPr lang="en" smtClean="0"/>
              <a:t>18</a:t>
            </a:fld>
            <a:endParaRPr lang="en" dirty="0"/>
          </a:p>
        </p:txBody>
      </p:sp>
    </p:spTree>
    <p:extLst>
      <p:ext uri="{BB962C8B-B14F-4D97-AF65-F5344CB8AC3E}">
        <p14:creationId xmlns:p14="http://schemas.microsoft.com/office/powerpoint/2010/main" val="13285962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6C23B-511B-8A59-7B8B-EBF15126789F}"/>
              </a:ext>
            </a:extLst>
          </p:cNvPr>
          <p:cNvSpPr>
            <a:spLocks noGrp="1"/>
          </p:cNvSpPr>
          <p:nvPr>
            <p:ph type="title"/>
          </p:nvPr>
        </p:nvSpPr>
        <p:spPr/>
        <p:txBody>
          <a:bodyPr/>
          <a:lstStyle/>
          <a:p>
            <a:r>
              <a:rPr lang="en-US" dirty="0"/>
              <a:t>Credit Freeze</a:t>
            </a:r>
          </a:p>
        </p:txBody>
      </p:sp>
      <p:sp>
        <p:nvSpPr>
          <p:cNvPr id="4" name="Text Placeholder 3">
            <a:extLst>
              <a:ext uri="{FF2B5EF4-FFF2-40B4-BE49-F238E27FC236}">
                <a16:creationId xmlns:a16="http://schemas.microsoft.com/office/drawing/2014/main" id="{D8CF360F-3FB9-0324-2FCB-2E61DDC6C178}"/>
              </a:ext>
            </a:extLst>
          </p:cNvPr>
          <p:cNvSpPr>
            <a:spLocks noGrp="1"/>
          </p:cNvSpPr>
          <p:nvPr>
            <p:ph type="body" idx="1"/>
          </p:nvPr>
        </p:nvSpPr>
        <p:spPr>
          <a:xfrm>
            <a:off x="457200" y="1446705"/>
            <a:ext cx="8229600" cy="4733758"/>
          </a:xfrm>
        </p:spPr>
        <p:txBody>
          <a:bodyPr/>
          <a:lstStyle/>
          <a:p>
            <a:pPr marL="101600" indent="0">
              <a:buNone/>
            </a:pPr>
            <a:r>
              <a:rPr lang="en-US" dirty="0"/>
              <a:t>A credit freeze does not:</a:t>
            </a:r>
          </a:p>
          <a:p>
            <a:pPr marL="101600" indent="0">
              <a:buNone/>
            </a:pPr>
            <a:r>
              <a:rPr lang="en-US" dirty="0"/>
              <a:t>●  Affect your credit score</a:t>
            </a:r>
          </a:p>
          <a:p>
            <a:pPr marL="101600" indent="0">
              <a:buNone/>
            </a:pPr>
            <a:r>
              <a:rPr lang="en-US" dirty="0"/>
              <a:t>●  Prevent you from getting your free annual credit report</a:t>
            </a:r>
          </a:p>
          <a:p>
            <a:pPr marL="101600" indent="0">
              <a:buNone/>
            </a:pPr>
            <a:r>
              <a:rPr lang="en-US" dirty="0"/>
              <a:t>●  Keep you from opening a new account, applying for a job, renting an apartment, or buying insurance. </a:t>
            </a:r>
          </a:p>
          <a:p>
            <a:pPr marL="101600" indent="0">
              <a:buNone/>
            </a:pPr>
            <a:r>
              <a:rPr lang="en-US" dirty="0"/>
              <a:t>●  Prevent a thief from incurring charges on your existing accounts. </a:t>
            </a:r>
          </a:p>
          <a:p>
            <a:pPr marL="101600" indent="0">
              <a:buNone/>
            </a:pPr>
            <a:endParaRPr lang="en-US" dirty="0"/>
          </a:p>
          <a:p>
            <a:pPr marL="101600" indent="0">
              <a:buNone/>
            </a:pPr>
            <a:r>
              <a:rPr lang="en-US" dirty="0"/>
              <a:t>If you’re doing any of these, you’ll need to lift the freeze temporarily, either for a specific time, or for a specific party, like a potential landlord or employer. </a:t>
            </a:r>
          </a:p>
          <a:p>
            <a:pPr marL="101600" indent="0">
              <a:buNone/>
            </a:pPr>
            <a:endParaRPr lang="en-US" dirty="0"/>
          </a:p>
          <a:p>
            <a:pPr marL="101600" indent="0">
              <a:buNone/>
            </a:pPr>
            <a:r>
              <a:rPr lang="en-US" dirty="0"/>
              <a:t>The cost and lead times to lift a freeze vary, so it’s best to check with the credit reporting company in advance. You still need to monitor all bank, credit card and insurance statements for fraudulent transactions.</a:t>
            </a:r>
          </a:p>
          <a:p>
            <a:pPr marL="101600" indent="0">
              <a:buNone/>
            </a:pPr>
            <a:endParaRPr lang="en-US" dirty="0"/>
          </a:p>
          <a:p>
            <a:pPr marL="101600" indent="0">
              <a:buNone/>
            </a:pPr>
            <a:endParaRPr lang="en-US" dirty="0"/>
          </a:p>
        </p:txBody>
      </p:sp>
      <p:sp>
        <p:nvSpPr>
          <p:cNvPr id="5" name="Slide Number Placeholder 2">
            <a:extLst>
              <a:ext uri="{FF2B5EF4-FFF2-40B4-BE49-F238E27FC236}">
                <a16:creationId xmlns:a16="http://schemas.microsoft.com/office/drawing/2014/main" id="{5E57A297-9519-45F1-A4AE-2B0699FF9DF0}"/>
              </a:ext>
            </a:extLst>
          </p:cNvPr>
          <p:cNvSpPr>
            <a:spLocks noGrp="1"/>
          </p:cNvSpPr>
          <p:nvPr>
            <p:ph type="sldNum" idx="12"/>
          </p:nvPr>
        </p:nvSpPr>
        <p:spPr>
          <a:xfrm>
            <a:off x="8388300" y="6260400"/>
            <a:ext cx="298500" cy="140400"/>
          </a:xfrm>
        </p:spPr>
        <p:txBody>
          <a:bodyPr/>
          <a:lstStyle/>
          <a:p>
            <a:pPr marL="0" lvl="0" indent="0" algn="r" rtl="0">
              <a:spcBef>
                <a:spcPts val="0"/>
              </a:spcBef>
              <a:spcAft>
                <a:spcPts val="0"/>
              </a:spcAft>
              <a:buNone/>
            </a:pPr>
            <a:fld id="{00000000-1234-1234-1234-123412341234}" type="slidenum">
              <a:rPr lang="en" smtClean="0"/>
              <a:t>19</a:t>
            </a:fld>
            <a:endParaRPr lang="en" dirty="0"/>
          </a:p>
        </p:txBody>
      </p:sp>
    </p:spTree>
    <p:extLst>
      <p:ext uri="{BB962C8B-B14F-4D97-AF65-F5344CB8AC3E}">
        <p14:creationId xmlns:p14="http://schemas.microsoft.com/office/powerpoint/2010/main" val="2017251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1"/>
          <p:cNvSpPr txBox="1">
            <a:spLocks noGrp="1"/>
          </p:cNvSpPr>
          <p:nvPr>
            <p:ph type="title"/>
          </p:nvPr>
        </p:nvSpPr>
        <p:spPr>
          <a:xfrm>
            <a:off x="457200" y="120536"/>
            <a:ext cx="6124500" cy="4635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3200"/>
              <a:buNone/>
            </a:pPr>
            <a:r>
              <a:rPr lang="en-US" dirty="0"/>
              <a:t>Hosted by:  Bill Rickert, </a:t>
            </a:r>
            <a:br>
              <a:rPr lang="en-US" dirty="0"/>
            </a:br>
            <a:r>
              <a:rPr lang="en-US" dirty="0"/>
              <a:t>Fort Bend County Treasurer</a:t>
            </a:r>
            <a:endParaRPr dirty="0"/>
          </a:p>
        </p:txBody>
      </p:sp>
      <p:pic>
        <p:nvPicPr>
          <p:cNvPr id="3" name="Picture 2">
            <a:extLst>
              <a:ext uri="{FF2B5EF4-FFF2-40B4-BE49-F238E27FC236}">
                <a16:creationId xmlns:a16="http://schemas.microsoft.com/office/drawing/2014/main" id="{A7E9F5E1-BA09-C367-D714-2312A2019FF9}"/>
              </a:ext>
            </a:extLst>
          </p:cNvPr>
          <p:cNvPicPr>
            <a:picLocks noChangeAspect="1"/>
          </p:cNvPicPr>
          <p:nvPr/>
        </p:nvPicPr>
        <p:blipFill>
          <a:blip r:embed="rId3"/>
          <a:stretch>
            <a:fillRect/>
          </a:stretch>
        </p:blipFill>
        <p:spPr>
          <a:xfrm>
            <a:off x="5460326" y="1347530"/>
            <a:ext cx="3444874" cy="4650957"/>
          </a:xfrm>
          <a:prstGeom prst="rect">
            <a:avLst/>
          </a:prstGeom>
        </p:spPr>
      </p:pic>
      <p:sp>
        <p:nvSpPr>
          <p:cNvPr id="4" name="TextBox 3">
            <a:extLst>
              <a:ext uri="{FF2B5EF4-FFF2-40B4-BE49-F238E27FC236}">
                <a16:creationId xmlns:a16="http://schemas.microsoft.com/office/drawing/2014/main" id="{36DCCBEC-9632-F16B-9890-BE5965C11AA1}"/>
              </a:ext>
            </a:extLst>
          </p:cNvPr>
          <p:cNvSpPr txBox="1"/>
          <p:nvPr/>
        </p:nvSpPr>
        <p:spPr>
          <a:xfrm>
            <a:off x="318498" y="1684964"/>
            <a:ext cx="4869951" cy="2215991"/>
          </a:xfrm>
          <a:prstGeom prst="rect">
            <a:avLst/>
          </a:prstGeom>
          <a:noFill/>
        </p:spPr>
        <p:txBody>
          <a:bodyPr wrap="square" rtlCol="0">
            <a:spAutoFit/>
          </a:bodyPr>
          <a:lstStyle/>
          <a:p>
            <a:pPr algn="l"/>
            <a:r>
              <a:rPr lang="en-US" sz="2000" b="1" i="0" u="sng" dirty="0">
                <a:solidFill>
                  <a:srgbClr val="222222"/>
                </a:solidFill>
                <a:effectLst/>
                <a:latin typeface="Arial" panose="020B0604020202020204" pitchFamily="34" charset="0"/>
              </a:rPr>
              <a:t>Contact information:</a:t>
            </a:r>
            <a:endParaRPr lang="en-US" sz="2000" b="0" i="0" dirty="0">
              <a:solidFill>
                <a:srgbClr val="222222"/>
              </a:solidFill>
              <a:effectLst/>
              <a:latin typeface="Arial" panose="020B0604020202020204" pitchFamily="34" charset="0"/>
            </a:endParaRPr>
          </a:p>
          <a:p>
            <a:pPr algn="l"/>
            <a:r>
              <a:rPr lang="en-US" sz="2000" b="0" i="0" dirty="0">
                <a:solidFill>
                  <a:srgbClr val="222222"/>
                </a:solidFill>
                <a:effectLst/>
                <a:latin typeface="Arial" panose="020B0604020202020204" pitchFamily="34" charset="0"/>
              </a:rPr>
              <a:t>Bill Rickert</a:t>
            </a:r>
          </a:p>
          <a:p>
            <a:pPr algn="l"/>
            <a:r>
              <a:rPr lang="en-US" sz="2000" b="0" i="0" dirty="0">
                <a:solidFill>
                  <a:srgbClr val="222222"/>
                </a:solidFill>
                <a:effectLst/>
                <a:latin typeface="Arial" panose="020B0604020202020204" pitchFamily="34" charset="0"/>
              </a:rPr>
              <a:t>Fort Bend County Treasurer</a:t>
            </a:r>
          </a:p>
          <a:p>
            <a:pPr algn="l"/>
            <a:r>
              <a:rPr lang="en-US" b="0" i="0" dirty="0">
                <a:solidFill>
                  <a:srgbClr val="222222"/>
                </a:solidFill>
                <a:effectLst/>
                <a:latin typeface="Arial" panose="020B0604020202020204" pitchFamily="34" charset="0"/>
              </a:rPr>
              <a:t> </a:t>
            </a:r>
          </a:p>
          <a:p>
            <a:pPr algn="l"/>
            <a:r>
              <a:rPr lang="en-US" sz="1600" b="1" i="0" dirty="0">
                <a:solidFill>
                  <a:srgbClr val="222222"/>
                </a:solidFill>
                <a:effectLst/>
                <a:latin typeface="Arial" panose="020B0604020202020204" pitchFamily="34" charset="0"/>
              </a:rPr>
              <a:t>Email:</a:t>
            </a:r>
            <a:r>
              <a:rPr lang="en-US" sz="1600" b="1" dirty="0">
                <a:solidFill>
                  <a:srgbClr val="222222"/>
                </a:solidFill>
                <a:latin typeface="Arial" panose="020B0604020202020204" pitchFamily="34" charset="0"/>
              </a:rPr>
              <a:t>	     </a:t>
            </a:r>
            <a:r>
              <a:rPr lang="en-US" sz="1600" b="0" i="0" dirty="0">
                <a:solidFill>
                  <a:srgbClr val="1155CC"/>
                </a:solidFill>
                <a:effectLst/>
                <a:latin typeface="Arial" panose="020B0604020202020204" pitchFamily="34" charset="0"/>
                <a:hlinkClick r:id="rId4"/>
              </a:rPr>
              <a:t>treasurersoffice@fbctx.gov</a:t>
            </a:r>
            <a:endParaRPr lang="en-US" sz="1600" b="0" i="0" dirty="0">
              <a:solidFill>
                <a:srgbClr val="222222"/>
              </a:solidFill>
              <a:effectLst/>
              <a:latin typeface="Arial" panose="020B0604020202020204" pitchFamily="34" charset="0"/>
            </a:endParaRPr>
          </a:p>
          <a:p>
            <a:pPr algn="l"/>
            <a:r>
              <a:rPr lang="en-US" sz="1600" b="1" i="0" dirty="0">
                <a:solidFill>
                  <a:srgbClr val="222222"/>
                </a:solidFill>
                <a:effectLst/>
                <a:latin typeface="Arial" panose="020B0604020202020204" pitchFamily="34" charset="0"/>
              </a:rPr>
              <a:t>Website:</a:t>
            </a:r>
            <a:r>
              <a:rPr lang="en-US" sz="1600" b="0" i="0" dirty="0">
                <a:solidFill>
                  <a:srgbClr val="222222"/>
                </a:solidFill>
                <a:effectLst/>
                <a:latin typeface="Arial" panose="020B0604020202020204" pitchFamily="34" charset="0"/>
              </a:rPr>
              <a:t> 	     </a:t>
            </a:r>
            <a:r>
              <a:rPr lang="en-US" sz="1600" b="0" i="0" dirty="0">
                <a:solidFill>
                  <a:srgbClr val="1155CC"/>
                </a:solidFill>
                <a:effectLst/>
                <a:latin typeface="Arial" panose="020B0604020202020204" pitchFamily="34" charset="0"/>
                <a:hlinkClick r:id="rId5"/>
              </a:rPr>
              <a:t>www.fbctx.gov/treasurer</a:t>
            </a:r>
            <a:endParaRPr lang="en-US" sz="1600" b="0" i="0" dirty="0">
              <a:solidFill>
                <a:srgbClr val="222222"/>
              </a:solidFill>
              <a:effectLst/>
              <a:latin typeface="Arial" panose="020B0604020202020204" pitchFamily="34" charset="0"/>
            </a:endParaRPr>
          </a:p>
          <a:p>
            <a:pPr algn="l"/>
            <a:r>
              <a:rPr lang="en-US" sz="1600" b="1" i="0" dirty="0">
                <a:solidFill>
                  <a:srgbClr val="222222"/>
                </a:solidFill>
                <a:effectLst/>
                <a:latin typeface="Arial" panose="020B0604020202020204" pitchFamily="34" charset="0"/>
              </a:rPr>
              <a:t>Phone:</a:t>
            </a:r>
            <a:r>
              <a:rPr lang="en-US" sz="1600" b="0" i="0" dirty="0">
                <a:solidFill>
                  <a:srgbClr val="222222"/>
                </a:solidFill>
                <a:effectLst/>
                <a:latin typeface="Arial" panose="020B0604020202020204" pitchFamily="34" charset="0"/>
              </a:rPr>
              <a:t>         281-371-3750</a:t>
            </a:r>
          </a:p>
          <a:p>
            <a:pPr algn="l"/>
            <a:r>
              <a:rPr lang="en-US" sz="1600" b="1" i="0" dirty="0">
                <a:solidFill>
                  <a:srgbClr val="222222"/>
                </a:solidFill>
                <a:effectLst/>
                <a:latin typeface="Arial" panose="020B0604020202020204" pitchFamily="34" charset="0"/>
              </a:rPr>
              <a:t>QR Code:     </a:t>
            </a:r>
            <a:endParaRPr lang="en-US" sz="1600" b="0" i="0" dirty="0">
              <a:solidFill>
                <a:srgbClr val="222222"/>
              </a:solidFill>
              <a:effectLst/>
              <a:latin typeface="Arial" panose="020B0604020202020204" pitchFamily="34" charset="0"/>
            </a:endParaRPr>
          </a:p>
        </p:txBody>
      </p:sp>
      <p:pic>
        <p:nvPicPr>
          <p:cNvPr id="6" name="Picture 5">
            <a:extLst>
              <a:ext uri="{FF2B5EF4-FFF2-40B4-BE49-F238E27FC236}">
                <a16:creationId xmlns:a16="http://schemas.microsoft.com/office/drawing/2014/main" id="{A0893212-D668-7ADE-0009-FAE0F73EA8C8}"/>
              </a:ext>
            </a:extLst>
          </p:cNvPr>
          <p:cNvPicPr>
            <a:picLocks noChangeAspect="1"/>
          </p:cNvPicPr>
          <p:nvPr/>
        </p:nvPicPr>
        <p:blipFill>
          <a:blip r:embed="rId6"/>
          <a:stretch>
            <a:fillRect/>
          </a:stretch>
        </p:blipFill>
        <p:spPr>
          <a:xfrm>
            <a:off x="1237138" y="3768406"/>
            <a:ext cx="2219014" cy="2230081"/>
          </a:xfrm>
          <a:prstGeom prst="rect">
            <a:avLst/>
          </a:prstGeom>
        </p:spPr>
      </p:pic>
      <p:sp>
        <p:nvSpPr>
          <p:cNvPr id="7" name="Slide Number Placeholder 2">
            <a:extLst>
              <a:ext uri="{FF2B5EF4-FFF2-40B4-BE49-F238E27FC236}">
                <a16:creationId xmlns:a16="http://schemas.microsoft.com/office/drawing/2014/main" id="{CE7A27C6-8230-4C74-A6F9-9886DA94FCD4}"/>
              </a:ext>
            </a:extLst>
          </p:cNvPr>
          <p:cNvSpPr>
            <a:spLocks noGrp="1"/>
          </p:cNvSpPr>
          <p:nvPr>
            <p:ph type="sldNum" idx="12"/>
          </p:nvPr>
        </p:nvSpPr>
        <p:spPr>
          <a:xfrm>
            <a:off x="8388300" y="6260400"/>
            <a:ext cx="298500" cy="140400"/>
          </a:xfrm>
        </p:spPr>
        <p:txBody>
          <a:bodyPr/>
          <a:lstStyle/>
          <a:p>
            <a:pPr marL="0" lvl="0" indent="0" algn="r" rtl="0">
              <a:spcBef>
                <a:spcPts val="0"/>
              </a:spcBef>
              <a:spcAft>
                <a:spcPts val="0"/>
              </a:spcAft>
              <a:buNone/>
            </a:pPr>
            <a:fld id="{00000000-1234-1234-1234-123412341234}" type="slidenum">
              <a:rPr lang="en" smtClean="0"/>
              <a:t>2</a:t>
            </a:fld>
            <a:endParaRPr lang="en"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6C23B-511B-8A59-7B8B-EBF15126789F}"/>
              </a:ext>
            </a:extLst>
          </p:cNvPr>
          <p:cNvSpPr>
            <a:spLocks noGrp="1"/>
          </p:cNvSpPr>
          <p:nvPr>
            <p:ph type="title"/>
          </p:nvPr>
        </p:nvSpPr>
        <p:spPr/>
        <p:txBody>
          <a:bodyPr/>
          <a:lstStyle/>
          <a:p>
            <a:pPr marL="101600" indent="0">
              <a:buNone/>
            </a:pPr>
            <a:r>
              <a:rPr lang="en-US" dirty="0"/>
              <a:t>What is a fraud alert?</a:t>
            </a:r>
          </a:p>
        </p:txBody>
      </p:sp>
      <p:sp>
        <p:nvSpPr>
          <p:cNvPr id="4" name="Text Placeholder 3">
            <a:extLst>
              <a:ext uri="{FF2B5EF4-FFF2-40B4-BE49-F238E27FC236}">
                <a16:creationId xmlns:a16="http://schemas.microsoft.com/office/drawing/2014/main" id="{D8CF360F-3FB9-0324-2FCB-2E61DDC6C178}"/>
              </a:ext>
            </a:extLst>
          </p:cNvPr>
          <p:cNvSpPr>
            <a:spLocks noGrp="1"/>
          </p:cNvSpPr>
          <p:nvPr>
            <p:ph type="body" idx="1"/>
          </p:nvPr>
        </p:nvSpPr>
        <p:spPr>
          <a:xfrm>
            <a:off x="457200" y="1435688"/>
            <a:ext cx="8229600" cy="4320600"/>
          </a:xfrm>
        </p:spPr>
        <p:txBody>
          <a:bodyPr/>
          <a:lstStyle/>
          <a:p>
            <a:pPr marL="101600" indent="0">
              <a:buNone/>
            </a:pPr>
            <a:r>
              <a:rPr lang="en-US" dirty="0"/>
              <a:t>Unlike a credit freeze that locks down your credit, a fraud alert allows creditors to get a copy of your credit report as long as they take steps to verify your identity. </a:t>
            </a:r>
          </a:p>
          <a:p>
            <a:pPr marL="101600" indent="0">
              <a:buNone/>
            </a:pPr>
            <a:endParaRPr lang="en-US" dirty="0"/>
          </a:p>
          <a:p>
            <a:pPr marL="101600" indent="0">
              <a:buNone/>
            </a:pPr>
            <a:r>
              <a:rPr lang="en-US" dirty="0"/>
              <a:t>For example, if you provide a telephone number, the business must call you to verify whether you are the person making the credit request. </a:t>
            </a:r>
          </a:p>
          <a:p>
            <a:pPr marL="101600" indent="0">
              <a:buNone/>
            </a:pPr>
            <a:endParaRPr lang="en-US" dirty="0"/>
          </a:p>
          <a:p>
            <a:pPr marL="101600" indent="0">
              <a:buNone/>
            </a:pPr>
            <a:r>
              <a:rPr lang="en-US" dirty="0"/>
              <a:t>Fraud alerts may be effective at stopping someone from opening new credit accounts in your name, but they may not prevent the misuse of your existing accounts. </a:t>
            </a:r>
          </a:p>
        </p:txBody>
      </p:sp>
      <p:sp>
        <p:nvSpPr>
          <p:cNvPr id="5" name="Slide Number Placeholder 2">
            <a:extLst>
              <a:ext uri="{FF2B5EF4-FFF2-40B4-BE49-F238E27FC236}">
                <a16:creationId xmlns:a16="http://schemas.microsoft.com/office/drawing/2014/main" id="{7BDFAC48-A6B4-4DEE-8470-C3AD53A22742}"/>
              </a:ext>
            </a:extLst>
          </p:cNvPr>
          <p:cNvSpPr>
            <a:spLocks noGrp="1"/>
          </p:cNvSpPr>
          <p:nvPr>
            <p:ph type="sldNum" idx="12"/>
          </p:nvPr>
        </p:nvSpPr>
        <p:spPr>
          <a:xfrm>
            <a:off x="8388300" y="6260400"/>
            <a:ext cx="298500" cy="140400"/>
          </a:xfrm>
        </p:spPr>
        <p:txBody>
          <a:bodyPr/>
          <a:lstStyle/>
          <a:p>
            <a:pPr marL="0" lvl="0" indent="0" algn="r" rtl="0">
              <a:spcBef>
                <a:spcPts val="0"/>
              </a:spcBef>
              <a:spcAft>
                <a:spcPts val="0"/>
              </a:spcAft>
              <a:buNone/>
            </a:pPr>
            <a:fld id="{00000000-1234-1234-1234-123412341234}" type="slidenum">
              <a:rPr lang="en" smtClean="0"/>
              <a:t>20</a:t>
            </a:fld>
            <a:endParaRPr lang="en" dirty="0"/>
          </a:p>
        </p:txBody>
      </p:sp>
    </p:spTree>
    <p:extLst>
      <p:ext uri="{BB962C8B-B14F-4D97-AF65-F5344CB8AC3E}">
        <p14:creationId xmlns:p14="http://schemas.microsoft.com/office/powerpoint/2010/main" val="34816122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6C23B-511B-8A59-7B8B-EBF15126789F}"/>
              </a:ext>
            </a:extLst>
          </p:cNvPr>
          <p:cNvSpPr>
            <a:spLocks noGrp="1"/>
          </p:cNvSpPr>
          <p:nvPr>
            <p:ph type="title"/>
          </p:nvPr>
        </p:nvSpPr>
        <p:spPr/>
        <p:txBody>
          <a:bodyPr/>
          <a:lstStyle/>
          <a:p>
            <a:r>
              <a:rPr lang="en-US" dirty="0"/>
              <a:t>Improving your credit score</a:t>
            </a:r>
          </a:p>
        </p:txBody>
      </p:sp>
      <p:sp>
        <p:nvSpPr>
          <p:cNvPr id="4" name="Text Placeholder 3">
            <a:extLst>
              <a:ext uri="{FF2B5EF4-FFF2-40B4-BE49-F238E27FC236}">
                <a16:creationId xmlns:a16="http://schemas.microsoft.com/office/drawing/2014/main" id="{D8CF360F-3FB9-0324-2FCB-2E61DDC6C178}"/>
              </a:ext>
            </a:extLst>
          </p:cNvPr>
          <p:cNvSpPr>
            <a:spLocks noGrp="1"/>
          </p:cNvSpPr>
          <p:nvPr>
            <p:ph type="body" idx="1"/>
          </p:nvPr>
        </p:nvSpPr>
        <p:spPr>
          <a:xfrm>
            <a:off x="457200" y="1391618"/>
            <a:ext cx="8229600" cy="4320600"/>
          </a:xfrm>
        </p:spPr>
        <p:txBody>
          <a:bodyPr/>
          <a:lstStyle/>
          <a:p>
            <a:pPr marL="101600" indent="0">
              <a:buNone/>
            </a:pPr>
            <a:r>
              <a:rPr lang="en-US" u="sng" dirty="0"/>
              <a:t>There are three types of fraud alerts:</a:t>
            </a:r>
          </a:p>
          <a:p>
            <a:pPr marL="101600" indent="0">
              <a:buNone/>
            </a:pPr>
            <a:r>
              <a:rPr lang="en-US" dirty="0">
                <a:highlight>
                  <a:srgbClr val="FFFF00"/>
                </a:highlight>
              </a:rPr>
              <a:t>1. Initial Fraud Alert</a:t>
            </a:r>
          </a:p>
          <a:p>
            <a:pPr marL="101600" indent="0">
              <a:buNone/>
            </a:pPr>
            <a:r>
              <a:rPr lang="en-US" dirty="0"/>
              <a:t>if you’re concerned about identity theft, but haven’t yet become a victim, this fraud alert protects your credit from unverified access for at least 90 days. You may want to place a fraud alert on your file if your wallet, Social Security card, or other personal, financial or account information are ever lost or stolen.</a:t>
            </a:r>
          </a:p>
          <a:p>
            <a:pPr marL="101600" indent="0">
              <a:buNone/>
            </a:pPr>
            <a:r>
              <a:rPr lang="en-US" dirty="0">
                <a:highlight>
                  <a:srgbClr val="FFFF00"/>
                </a:highlight>
              </a:rPr>
              <a:t>2. Extended Fraud Alert</a:t>
            </a:r>
          </a:p>
          <a:p>
            <a:pPr marL="101600" indent="0">
              <a:buNone/>
            </a:pPr>
            <a:r>
              <a:rPr lang="en-US" dirty="0"/>
              <a:t>For victims of identity theft, an extended fraud alert protects your credit for seven years.</a:t>
            </a:r>
          </a:p>
          <a:p>
            <a:pPr marL="101600" indent="0">
              <a:buNone/>
            </a:pPr>
            <a:r>
              <a:rPr lang="en-US" dirty="0">
                <a:highlight>
                  <a:srgbClr val="FFFF00"/>
                </a:highlight>
              </a:rPr>
              <a:t>3. Active-Duty Military Alert</a:t>
            </a:r>
          </a:p>
          <a:p>
            <a:pPr marL="101600" indent="0">
              <a:buNone/>
            </a:pPr>
            <a:r>
              <a:rPr lang="en-US" dirty="0"/>
              <a:t>For those in the military who want to protect their credit while deployed, this type of fraud alert lasts for one year.</a:t>
            </a:r>
          </a:p>
          <a:p>
            <a:pPr marL="101600" indent="0">
              <a:buNone/>
            </a:pPr>
            <a:endParaRPr lang="en-US" dirty="0"/>
          </a:p>
          <a:p>
            <a:pPr marL="101600" indent="0">
              <a:buNone/>
            </a:pPr>
            <a:endParaRPr lang="en-US" dirty="0"/>
          </a:p>
        </p:txBody>
      </p:sp>
      <p:sp>
        <p:nvSpPr>
          <p:cNvPr id="5" name="Slide Number Placeholder 2">
            <a:extLst>
              <a:ext uri="{FF2B5EF4-FFF2-40B4-BE49-F238E27FC236}">
                <a16:creationId xmlns:a16="http://schemas.microsoft.com/office/drawing/2014/main" id="{CD063B59-A590-43E6-B4CB-38437E2BF76C}"/>
              </a:ext>
            </a:extLst>
          </p:cNvPr>
          <p:cNvSpPr>
            <a:spLocks noGrp="1"/>
          </p:cNvSpPr>
          <p:nvPr>
            <p:ph type="sldNum" idx="12"/>
          </p:nvPr>
        </p:nvSpPr>
        <p:spPr>
          <a:xfrm>
            <a:off x="8388300" y="6260400"/>
            <a:ext cx="298500" cy="140400"/>
          </a:xfrm>
        </p:spPr>
        <p:txBody>
          <a:bodyPr/>
          <a:lstStyle/>
          <a:p>
            <a:pPr marL="0" lvl="0" indent="0" algn="r" rtl="0">
              <a:spcBef>
                <a:spcPts val="0"/>
              </a:spcBef>
              <a:spcAft>
                <a:spcPts val="0"/>
              </a:spcAft>
              <a:buNone/>
            </a:pPr>
            <a:fld id="{00000000-1234-1234-1234-123412341234}" type="slidenum">
              <a:rPr lang="en" smtClean="0"/>
              <a:t>21</a:t>
            </a:fld>
            <a:endParaRPr lang="en" dirty="0"/>
          </a:p>
        </p:txBody>
      </p:sp>
    </p:spTree>
    <p:extLst>
      <p:ext uri="{BB962C8B-B14F-4D97-AF65-F5344CB8AC3E}">
        <p14:creationId xmlns:p14="http://schemas.microsoft.com/office/powerpoint/2010/main" val="23593121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6C23B-511B-8A59-7B8B-EBF15126789F}"/>
              </a:ext>
            </a:extLst>
          </p:cNvPr>
          <p:cNvSpPr>
            <a:spLocks noGrp="1"/>
          </p:cNvSpPr>
          <p:nvPr>
            <p:ph type="title"/>
          </p:nvPr>
        </p:nvSpPr>
        <p:spPr/>
        <p:txBody>
          <a:bodyPr/>
          <a:lstStyle/>
          <a:p>
            <a:r>
              <a:rPr lang="en-US" dirty="0"/>
              <a:t>Fraud Alerts</a:t>
            </a:r>
          </a:p>
        </p:txBody>
      </p:sp>
      <p:sp>
        <p:nvSpPr>
          <p:cNvPr id="4" name="Text Placeholder 3">
            <a:extLst>
              <a:ext uri="{FF2B5EF4-FFF2-40B4-BE49-F238E27FC236}">
                <a16:creationId xmlns:a16="http://schemas.microsoft.com/office/drawing/2014/main" id="{D8CF360F-3FB9-0324-2FCB-2E61DDC6C178}"/>
              </a:ext>
            </a:extLst>
          </p:cNvPr>
          <p:cNvSpPr>
            <a:spLocks noGrp="1"/>
          </p:cNvSpPr>
          <p:nvPr>
            <p:ph type="body" idx="1"/>
          </p:nvPr>
        </p:nvSpPr>
        <p:spPr>
          <a:xfrm>
            <a:off x="457200" y="1468739"/>
            <a:ext cx="8229600" cy="4320600"/>
          </a:xfrm>
        </p:spPr>
        <p:txBody>
          <a:bodyPr/>
          <a:lstStyle/>
          <a:p>
            <a:pPr marL="101600" indent="0">
              <a:buNone/>
            </a:pPr>
            <a:r>
              <a:rPr lang="en-US" dirty="0"/>
              <a:t>To place a fraud alert on your credit reports:</a:t>
            </a:r>
          </a:p>
          <a:p>
            <a:pPr marL="101600" indent="0">
              <a:buNone/>
            </a:pPr>
            <a:endParaRPr lang="en-US" dirty="0"/>
          </a:p>
          <a:p>
            <a:pPr marL="101600" indent="0">
              <a:buNone/>
            </a:pPr>
            <a:r>
              <a:rPr lang="en-US" dirty="0"/>
              <a:t>Contact one of the nationwide credit reporting companies. </a:t>
            </a:r>
          </a:p>
          <a:p>
            <a:pPr marL="101600" indent="0">
              <a:buNone/>
            </a:pPr>
            <a:r>
              <a:rPr lang="en-US" dirty="0"/>
              <a:t>A fraud alert is free. </a:t>
            </a:r>
          </a:p>
          <a:p>
            <a:pPr marL="101600" indent="0">
              <a:buNone/>
            </a:pPr>
            <a:endParaRPr lang="en-US" dirty="0"/>
          </a:p>
          <a:p>
            <a:pPr marL="101600" indent="0">
              <a:buNone/>
            </a:pPr>
            <a:r>
              <a:rPr lang="en-US" dirty="0"/>
              <a:t>You must provide proof of your identity. the company you call must tell the other companies; they, in turn, will place an alert on their versions of your report.</a:t>
            </a:r>
          </a:p>
          <a:p>
            <a:pPr marL="101600" indent="0">
              <a:buNone/>
            </a:pPr>
            <a:endParaRPr lang="en-US" dirty="0"/>
          </a:p>
          <a:p>
            <a:pPr marL="101600" indent="0">
              <a:buNone/>
            </a:pPr>
            <a:endParaRPr lang="en-US" dirty="0"/>
          </a:p>
          <a:p>
            <a:pPr marL="101600" indent="0">
              <a:buNone/>
            </a:pPr>
            <a:endParaRPr lang="en-US" i="1" dirty="0"/>
          </a:p>
          <a:p>
            <a:pPr marL="101600" indent="0">
              <a:buNone/>
            </a:pPr>
            <a:r>
              <a:rPr lang="en-US" i="1" dirty="0"/>
              <a:t>To learn more, visit ftc.gov/</a:t>
            </a:r>
            <a:r>
              <a:rPr lang="en-US" i="1" dirty="0" err="1"/>
              <a:t>idtheft</a:t>
            </a:r>
            <a:r>
              <a:rPr lang="en-US" i="1" dirty="0"/>
              <a:t>.</a:t>
            </a:r>
          </a:p>
          <a:p>
            <a:pPr marL="101600" indent="0">
              <a:buNone/>
            </a:pPr>
            <a:endParaRPr lang="en-US" dirty="0"/>
          </a:p>
        </p:txBody>
      </p:sp>
      <p:pic>
        <p:nvPicPr>
          <p:cNvPr id="5" name="Picture 4">
            <a:extLst>
              <a:ext uri="{FF2B5EF4-FFF2-40B4-BE49-F238E27FC236}">
                <a16:creationId xmlns:a16="http://schemas.microsoft.com/office/drawing/2014/main" id="{D2494F62-48C6-724C-A2FE-53AD6F002ECD}"/>
              </a:ext>
            </a:extLst>
          </p:cNvPr>
          <p:cNvPicPr>
            <a:picLocks noChangeAspect="1"/>
          </p:cNvPicPr>
          <p:nvPr/>
        </p:nvPicPr>
        <p:blipFill>
          <a:blip r:embed="rId2"/>
          <a:stretch>
            <a:fillRect/>
          </a:stretch>
        </p:blipFill>
        <p:spPr>
          <a:xfrm>
            <a:off x="5067759" y="4185496"/>
            <a:ext cx="3702240" cy="2327379"/>
          </a:xfrm>
          <a:prstGeom prst="rect">
            <a:avLst/>
          </a:prstGeom>
        </p:spPr>
      </p:pic>
      <p:sp>
        <p:nvSpPr>
          <p:cNvPr id="6" name="Slide Number Placeholder 2">
            <a:extLst>
              <a:ext uri="{FF2B5EF4-FFF2-40B4-BE49-F238E27FC236}">
                <a16:creationId xmlns:a16="http://schemas.microsoft.com/office/drawing/2014/main" id="{F7625644-3539-4B2E-83CF-9C1E92E30340}"/>
              </a:ext>
            </a:extLst>
          </p:cNvPr>
          <p:cNvSpPr>
            <a:spLocks noGrp="1"/>
          </p:cNvSpPr>
          <p:nvPr>
            <p:ph type="sldNum" idx="12"/>
          </p:nvPr>
        </p:nvSpPr>
        <p:spPr>
          <a:xfrm>
            <a:off x="8388300" y="6260400"/>
            <a:ext cx="298500" cy="140400"/>
          </a:xfrm>
        </p:spPr>
        <p:txBody>
          <a:bodyPr/>
          <a:lstStyle/>
          <a:p>
            <a:pPr marL="0" lvl="0" indent="0" algn="r" rtl="0">
              <a:spcBef>
                <a:spcPts val="0"/>
              </a:spcBef>
              <a:spcAft>
                <a:spcPts val="0"/>
              </a:spcAft>
              <a:buNone/>
            </a:pPr>
            <a:fld id="{00000000-1234-1234-1234-123412341234}" type="slidenum">
              <a:rPr lang="en" smtClean="0"/>
              <a:t>22</a:t>
            </a:fld>
            <a:endParaRPr lang="en" dirty="0"/>
          </a:p>
        </p:txBody>
      </p:sp>
    </p:spTree>
    <p:extLst>
      <p:ext uri="{BB962C8B-B14F-4D97-AF65-F5344CB8AC3E}">
        <p14:creationId xmlns:p14="http://schemas.microsoft.com/office/powerpoint/2010/main" val="21460133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6C23B-511B-8A59-7B8B-EBF15126789F}"/>
              </a:ext>
            </a:extLst>
          </p:cNvPr>
          <p:cNvSpPr>
            <a:spLocks noGrp="1"/>
          </p:cNvSpPr>
          <p:nvPr>
            <p:ph type="title"/>
          </p:nvPr>
        </p:nvSpPr>
        <p:spPr>
          <a:xfrm>
            <a:off x="336014" y="190889"/>
            <a:ext cx="6124500" cy="463500"/>
          </a:xfrm>
        </p:spPr>
        <p:txBody>
          <a:bodyPr/>
          <a:lstStyle/>
          <a:p>
            <a:pPr marL="101600" indent="0">
              <a:buNone/>
            </a:pPr>
            <a:r>
              <a:rPr lang="en-US" dirty="0"/>
              <a:t>What are my options for dealing with debt?</a:t>
            </a:r>
          </a:p>
        </p:txBody>
      </p:sp>
      <p:sp>
        <p:nvSpPr>
          <p:cNvPr id="4" name="Text Placeholder 3">
            <a:extLst>
              <a:ext uri="{FF2B5EF4-FFF2-40B4-BE49-F238E27FC236}">
                <a16:creationId xmlns:a16="http://schemas.microsoft.com/office/drawing/2014/main" id="{D8CF360F-3FB9-0324-2FCB-2E61DDC6C178}"/>
              </a:ext>
            </a:extLst>
          </p:cNvPr>
          <p:cNvSpPr>
            <a:spLocks noGrp="1"/>
          </p:cNvSpPr>
          <p:nvPr>
            <p:ph type="body" idx="1"/>
          </p:nvPr>
        </p:nvSpPr>
        <p:spPr>
          <a:xfrm>
            <a:off x="457200" y="1268699"/>
            <a:ext cx="8411378" cy="4790577"/>
          </a:xfrm>
        </p:spPr>
        <p:txBody>
          <a:bodyPr/>
          <a:lstStyle/>
          <a:p>
            <a:pPr marL="101600" indent="0">
              <a:buNone/>
            </a:pPr>
            <a:r>
              <a:rPr lang="en-US" dirty="0"/>
              <a:t>Many people face a financial crisis at some point in their lives. Whether the crisis is caused by illness, the loss of a job, or overspending, it can seem overwhelming. </a:t>
            </a:r>
          </a:p>
          <a:p>
            <a:pPr marL="101600" indent="0">
              <a:buNone/>
            </a:pPr>
            <a:r>
              <a:rPr lang="en-US" dirty="0"/>
              <a:t>If you get into financial hot water, there are options: </a:t>
            </a:r>
          </a:p>
          <a:p>
            <a:r>
              <a:rPr lang="en-US" dirty="0"/>
              <a:t>Credit counseling from a reputable organization</a:t>
            </a:r>
          </a:p>
          <a:p>
            <a:r>
              <a:rPr lang="en-US" dirty="0"/>
              <a:t>Debt consolidation</a:t>
            </a:r>
          </a:p>
          <a:p>
            <a:r>
              <a:rPr lang="en-US" dirty="0"/>
              <a:t>Bankruptcy</a:t>
            </a:r>
          </a:p>
          <a:p>
            <a:pPr marL="101600" indent="0">
              <a:buNone/>
            </a:pPr>
            <a:endParaRPr lang="en-US" sz="1000" dirty="0"/>
          </a:p>
          <a:p>
            <a:pPr marL="101600" indent="0">
              <a:buNone/>
            </a:pPr>
            <a:r>
              <a:rPr lang="en-US" dirty="0"/>
              <a:t>Which path works best for you depends on your level of debt, your level of discipline, and your prospects for the future.  Contact your creditors immediately if you ever have trouble making ends meet. tell them why it’s difficult for you to pay your bills and try to work out a modified payment plan that reduces your payments to a manageable level. </a:t>
            </a:r>
          </a:p>
          <a:p>
            <a:pPr marL="101600" indent="0">
              <a:buNone/>
            </a:pPr>
            <a:endParaRPr lang="en-US" sz="1000" dirty="0"/>
          </a:p>
          <a:p>
            <a:pPr marL="101600" indent="0">
              <a:buNone/>
            </a:pPr>
            <a:endParaRPr lang="en-US" i="1" dirty="0"/>
          </a:p>
          <a:p>
            <a:pPr marL="101600" indent="0">
              <a:buNone/>
            </a:pPr>
            <a:r>
              <a:rPr lang="en-US" i="1" dirty="0"/>
              <a:t>To learn more, read Coping with Debt at consumer.ftc.gov.</a:t>
            </a:r>
          </a:p>
          <a:p>
            <a:pPr marL="101600" indent="0">
              <a:buNone/>
            </a:pPr>
            <a:endParaRPr lang="en-US" dirty="0"/>
          </a:p>
        </p:txBody>
      </p:sp>
      <p:sp>
        <p:nvSpPr>
          <p:cNvPr id="5" name="Slide Number Placeholder 2">
            <a:extLst>
              <a:ext uri="{FF2B5EF4-FFF2-40B4-BE49-F238E27FC236}">
                <a16:creationId xmlns:a16="http://schemas.microsoft.com/office/drawing/2014/main" id="{1FC69963-86FD-49BF-89B0-C142FB77EBB8}"/>
              </a:ext>
            </a:extLst>
          </p:cNvPr>
          <p:cNvSpPr>
            <a:spLocks noGrp="1"/>
          </p:cNvSpPr>
          <p:nvPr>
            <p:ph type="sldNum" idx="12"/>
          </p:nvPr>
        </p:nvSpPr>
        <p:spPr>
          <a:xfrm>
            <a:off x="8388300" y="6260400"/>
            <a:ext cx="298500" cy="140400"/>
          </a:xfrm>
        </p:spPr>
        <p:txBody>
          <a:bodyPr/>
          <a:lstStyle/>
          <a:p>
            <a:pPr marL="0" lvl="0" indent="0" algn="r" rtl="0">
              <a:spcBef>
                <a:spcPts val="0"/>
              </a:spcBef>
              <a:spcAft>
                <a:spcPts val="0"/>
              </a:spcAft>
              <a:buNone/>
            </a:pPr>
            <a:fld id="{00000000-1234-1234-1234-123412341234}" type="slidenum">
              <a:rPr lang="en" smtClean="0"/>
              <a:t>23</a:t>
            </a:fld>
            <a:endParaRPr lang="en" dirty="0"/>
          </a:p>
        </p:txBody>
      </p:sp>
    </p:spTree>
    <p:extLst>
      <p:ext uri="{BB962C8B-B14F-4D97-AF65-F5344CB8AC3E}">
        <p14:creationId xmlns:p14="http://schemas.microsoft.com/office/powerpoint/2010/main" val="36375087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6C23B-511B-8A59-7B8B-EBF15126789F}"/>
              </a:ext>
            </a:extLst>
          </p:cNvPr>
          <p:cNvSpPr>
            <a:spLocks noGrp="1"/>
          </p:cNvSpPr>
          <p:nvPr>
            <p:ph type="title"/>
          </p:nvPr>
        </p:nvSpPr>
        <p:spPr/>
        <p:txBody>
          <a:bodyPr/>
          <a:lstStyle/>
          <a:p>
            <a:pPr marL="101600" indent="0">
              <a:buNone/>
            </a:pPr>
            <a:r>
              <a:rPr lang="en-US" dirty="0"/>
              <a:t>For more information</a:t>
            </a:r>
          </a:p>
        </p:txBody>
      </p:sp>
      <p:sp>
        <p:nvSpPr>
          <p:cNvPr id="4" name="Text Placeholder 3">
            <a:extLst>
              <a:ext uri="{FF2B5EF4-FFF2-40B4-BE49-F238E27FC236}">
                <a16:creationId xmlns:a16="http://schemas.microsoft.com/office/drawing/2014/main" id="{D8CF360F-3FB9-0324-2FCB-2E61DDC6C178}"/>
              </a:ext>
            </a:extLst>
          </p:cNvPr>
          <p:cNvSpPr>
            <a:spLocks noGrp="1"/>
          </p:cNvSpPr>
          <p:nvPr>
            <p:ph type="body" idx="1"/>
          </p:nvPr>
        </p:nvSpPr>
        <p:spPr>
          <a:xfrm>
            <a:off x="457200" y="1402636"/>
            <a:ext cx="8229600" cy="4667657"/>
          </a:xfrm>
        </p:spPr>
        <p:txBody>
          <a:bodyPr/>
          <a:lstStyle/>
          <a:p>
            <a:pPr marL="101600" indent="0">
              <a:buNone/>
            </a:pPr>
            <a:r>
              <a:rPr lang="en-US" dirty="0"/>
              <a:t>The FTC works to prevent fraudulent, deceptive and unfair business practices in the marketplace and to provide information to help consumers spot, stop and avoid them. </a:t>
            </a:r>
          </a:p>
          <a:p>
            <a:pPr marL="101600" indent="0">
              <a:buNone/>
            </a:pPr>
            <a:endParaRPr lang="en-US" dirty="0"/>
          </a:p>
          <a:p>
            <a:pPr marL="101600" indent="0">
              <a:buNone/>
            </a:pPr>
            <a:r>
              <a:rPr lang="en-US" dirty="0"/>
              <a:t>To file a complaint or get free information on consumer issues, visit ftc.gov or call toll- free, 1-877-Ftc-HeLP (1-877-382-4357); TTY: 1-866-653-4261.</a:t>
            </a:r>
          </a:p>
          <a:p>
            <a:pPr marL="101600" indent="0">
              <a:buNone/>
            </a:pPr>
            <a:endParaRPr lang="en-US" dirty="0"/>
          </a:p>
          <a:p>
            <a:pPr marL="101600" indent="0">
              <a:buNone/>
            </a:pPr>
            <a:r>
              <a:rPr lang="en-US" dirty="0"/>
              <a:t>Watch a video, How to File a Complaint, at consumer.ftc.gov/media to learn more. </a:t>
            </a:r>
          </a:p>
          <a:p>
            <a:pPr marL="101600" indent="0">
              <a:buNone/>
            </a:pPr>
            <a:endParaRPr lang="en-US" dirty="0"/>
          </a:p>
          <a:p>
            <a:pPr marL="101600" indent="0">
              <a:buNone/>
            </a:pPr>
            <a:r>
              <a:rPr lang="en-US" dirty="0"/>
              <a:t>The FTC enters consumer complaints into the consumer Sentinel Network, a secure online database and investigative tool used by hundreds of civil and criminal law enforcement agencies in the U.S. and abroad.</a:t>
            </a:r>
          </a:p>
          <a:p>
            <a:pPr marL="101600" indent="0">
              <a:buNone/>
            </a:pPr>
            <a:endParaRPr lang="en-US" dirty="0"/>
          </a:p>
        </p:txBody>
      </p:sp>
      <p:sp>
        <p:nvSpPr>
          <p:cNvPr id="5" name="Slide Number Placeholder 2">
            <a:extLst>
              <a:ext uri="{FF2B5EF4-FFF2-40B4-BE49-F238E27FC236}">
                <a16:creationId xmlns:a16="http://schemas.microsoft.com/office/drawing/2014/main" id="{073FF926-9945-4182-B385-B456F0F0F364}"/>
              </a:ext>
            </a:extLst>
          </p:cNvPr>
          <p:cNvSpPr>
            <a:spLocks noGrp="1"/>
          </p:cNvSpPr>
          <p:nvPr>
            <p:ph type="sldNum" idx="12"/>
          </p:nvPr>
        </p:nvSpPr>
        <p:spPr>
          <a:xfrm>
            <a:off x="8388300" y="6260400"/>
            <a:ext cx="298500" cy="140400"/>
          </a:xfrm>
        </p:spPr>
        <p:txBody>
          <a:bodyPr/>
          <a:lstStyle/>
          <a:p>
            <a:pPr marL="0" lvl="0" indent="0" algn="r" rtl="0">
              <a:spcBef>
                <a:spcPts val="0"/>
              </a:spcBef>
              <a:spcAft>
                <a:spcPts val="0"/>
              </a:spcAft>
              <a:buNone/>
            </a:pPr>
            <a:fld id="{00000000-1234-1234-1234-123412341234}" type="slidenum">
              <a:rPr lang="en" smtClean="0"/>
              <a:t>24</a:t>
            </a:fld>
            <a:endParaRPr lang="en" dirty="0"/>
          </a:p>
        </p:txBody>
      </p:sp>
    </p:spTree>
    <p:extLst>
      <p:ext uri="{BB962C8B-B14F-4D97-AF65-F5344CB8AC3E}">
        <p14:creationId xmlns:p14="http://schemas.microsoft.com/office/powerpoint/2010/main" val="875229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8"/>
          <p:cNvSpPr txBox="1">
            <a:spLocks noGrp="1"/>
          </p:cNvSpPr>
          <p:nvPr>
            <p:ph type="title"/>
          </p:nvPr>
        </p:nvSpPr>
        <p:spPr/>
        <p:txBody>
          <a:bodyPr/>
          <a:lstStyle/>
          <a:p>
            <a:pPr lvl="0"/>
            <a:r>
              <a:rPr lang="en-US" dirty="0"/>
              <a:t>Contact Information</a:t>
            </a:r>
          </a:p>
        </p:txBody>
      </p:sp>
      <p:sp>
        <p:nvSpPr>
          <p:cNvPr id="2" name="TextBox 1">
            <a:extLst>
              <a:ext uri="{FF2B5EF4-FFF2-40B4-BE49-F238E27FC236}">
                <a16:creationId xmlns:a16="http://schemas.microsoft.com/office/drawing/2014/main" id="{FF043675-1D24-4127-50AB-131E9D5C2096}"/>
              </a:ext>
            </a:extLst>
          </p:cNvPr>
          <p:cNvSpPr txBox="1"/>
          <p:nvPr/>
        </p:nvSpPr>
        <p:spPr>
          <a:xfrm>
            <a:off x="457200" y="1551419"/>
            <a:ext cx="7207322" cy="4708981"/>
          </a:xfrm>
          <a:prstGeom prst="rect">
            <a:avLst/>
          </a:prstGeom>
          <a:noFill/>
        </p:spPr>
        <p:txBody>
          <a:bodyPr wrap="square" rtlCol="0">
            <a:spAutoFit/>
          </a:bodyPr>
          <a:lstStyle/>
          <a:p>
            <a:r>
              <a:rPr lang="en-US" sz="1600" dirty="0"/>
              <a:t>Cadence Bank:</a:t>
            </a:r>
          </a:p>
          <a:p>
            <a:endParaRPr lang="en-US" sz="1600" dirty="0"/>
          </a:p>
          <a:p>
            <a:r>
              <a:rPr lang="en-US" sz="1600" dirty="0"/>
              <a:t>Sudha Menon, VP Retail Banking Fort Bend County</a:t>
            </a:r>
          </a:p>
          <a:p>
            <a:r>
              <a:rPr lang="en-US" sz="1600" dirty="0"/>
              <a:t>281-313-1783         	</a:t>
            </a:r>
            <a:r>
              <a:rPr lang="en-US" sz="1600" dirty="0">
                <a:hlinkClick r:id="rId3"/>
              </a:rPr>
              <a:t>sudha.menon@cadencebank.com</a:t>
            </a:r>
            <a:endParaRPr lang="en-US" sz="1600" dirty="0"/>
          </a:p>
          <a:p>
            <a:endParaRPr lang="en-US" sz="1600" dirty="0"/>
          </a:p>
          <a:p>
            <a:r>
              <a:rPr lang="en-US" sz="1600" dirty="0"/>
              <a:t>Kim Bonney, Branch Manager Sugar Land</a:t>
            </a:r>
          </a:p>
          <a:p>
            <a:r>
              <a:rPr lang="en-US" sz="1600" dirty="0"/>
              <a:t>DeJuan Edwards, Branch Manager Fulshear</a:t>
            </a:r>
          </a:p>
          <a:p>
            <a:r>
              <a:rPr lang="en-US" sz="1600" dirty="0"/>
              <a:t>Miranda Montoya, Branch Manager Cinco Ranch</a:t>
            </a:r>
          </a:p>
          <a:p>
            <a:endParaRPr lang="en-US" sz="1600" dirty="0"/>
          </a:p>
          <a:p>
            <a:r>
              <a:rPr lang="en-US" sz="1600" dirty="0"/>
              <a:t>Katrina King-Michalk, EVP Treasury Management</a:t>
            </a:r>
          </a:p>
          <a:p>
            <a:r>
              <a:rPr lang="en-US" sz="1600" dirty="0"/>
              <a:t>713-871-3916	</a:t>
            </a:r>
            <a:r>
              <a:rPr lang="en-US" sz="1600" dirty="0">
                <a:hlinkClick r:id="rId4"/>
              </a:rPr>
              <a:t>katrina.Michalk@cadencebank.com</a:t>
            </a:r>
            <a:endParaRPr lang="en-US" sz="1600" dirty="0"/>
          </a:p>
          <a:p>
            <a:endParaRPr lang="en-US" sz="1600" dirty="0"/>
          </a:p>
          <a:p>
            <a:r>
              <a:rPr lang="en-US" sz="1600" dirty="0"/>
              <a:t>Melissa Silva, SVP Treasury Management</a:t>
            </a:r>
          </a:p>
          <a:p>
            <a:r>
              <a:rPr lang="en-US" sz="1600" dirty="0"/>
              <a:t>713-871-4129	</a:t>
            </a:r>
            <a:r>
              <a:rPr lang="en-US" sz="1600" dirty="0">
                <a:hlinkClick r:id="rId5"/>
              </a:rPr>
              <a:t>melissa.silva@cadencebank.com</a:t>
            </a:r>
            <a:endParaRPr lang="en-US" sz="1600" dirty="0"/>
          </a:p>
          <a:p>
            <a:endParaRPr lang="en-US" sz="1600" dirty="0"/>
          </a:p>
          <a:p>
            <a:r>
              <a:rPr lang="en-US" sz="1600" dirty="0"/>
              <a:t>David Vasquez, VP Community Development</a:t>
            </a:r>
          </a:p>
          <a:p>
            <a:r>
              <a:rPr lang="en-US" sz="1600" b="0" i="0" dirty="0">
                <a:solidFill>
                  <a:srgbClr val="222222"/>
                </a:solidFill>
                <a:effectLst/>
                <a:latin typeface="Arial" panose="020B0604020202020204" pitchFamily="34" charset="0"/>
              </a:rPr>
              <a:t>832.275.0746	</a:t>
            </a:r>
            <a:r>
              <a:rPr lang="en-US" sz="1600" dirty="0">
                <a:solidFill>
                  <a:srgbClr val="222222"/>
                </a:solidFill>
                <a:latin typeface="Arial" panose="020B0604020202020204" pitchFamily="34" charset="0"/>
                <a:hlinkClick r:id="rId6"/>
              </a:rPr>
              <a:t>d</a:t>
            </a:r>
            <a:r>
              <a:rPr lang="en-US" sz="1600" b="0" i="0" dirty="0">
                <a:solidFill>
                  <a:srgbClr val="222222"/>
                </a:solidFill>
                <a:effectLst/>
                <a:latin typeface="Arial" panose="020B0604020202020204" pitchFamily="34" charset="0"/>
                <a:hlinkClick r:id="rId6"/>
              </a:rPr>
              <a:t>avid.Vasquez@cadencebank.com</a:t>
            </a:r>
            <a:endParaRPr lang="en-US" sz="1600" b="0" i="0" dirty="0">
              <a:solidFill>
                <a:srgbClr val="222222"/>
              </a:solidFill>
              <a:effectLst/>
              <a:latin typeface="Arial" panose="020B0604020202020204" pitchFamily="34" charset="0"/>
            </a:endParaRPr>
          </a:p>
          <a:p>
            <a:endParaRPr lang="en-US" b="0" i="0" dirty="0">
              <a:solidFill>
                <a:srgbClr val="222222"/>
              </a:solidFill>
              <a:effectLst/>
              <a:latin typeface="Arial" panose="020B0604020202020204" pitchFamily="34" charset="0"/>
            </a:endParaRPr>
          </a:p>
          <a:p>
            <a:endParaRPr lang="en-US" dirty="0"/>
          </a:p>
        </p:txBody>
      </p:sp>
      <p:sp>
        <p:nvSpPr>
          <p:cNvPr id="3" name="Slide Number Placeholder 2">
            <a:extLst>
              <a:ext uri="{FF2B5EF4-FFF2-40B4-BE49-F238E27FC236}">
                <a16:creationId xmlns:a16="http://schemas.microsoft.com/office/drawing/2014/main" id="{79D177A5-4FAC-49A1-A577-94807DD2CD6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25</a:t>
            </a:fld>
            <a:endParaRPr lang="en"/>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4309D-219F-C482-B1A8-3B294B58EA20}"/>
              </a:ext>
            </a:extLst>
          </p:cNvPr>
          <p:cNvSpPr>
            <a:spLocks noGrp="1"/>
          </p:cNvSpPr>
          <p:nvPr>
            <p:ph type="title"/>
          </p:nvPr>
        </p:nvSpPr>
        <p:spPr/>
        <p:txBody>
          <a:bodyPr/>
          <a:lstStyle/>
          <a:p>
            <a:r>
              <a:rPr lang="en-US" dirty="0"/>
              <a:t>Who to Contact for help</a:t>
            </a:r>
          </a:p>
        </p:txBody>
      </p:sp>
      <p:sp>
        <p:nvSpPr>
          <p:cNvPr id="3" name="Slide Number Placeholder 2">
            <a:extLst>
              <a:ext uri="{FF2B5EF4-FFF2-40B4-BE49-F238E27FC236}">
                <a16:creationId xmlns:a16="http://schemas.microsoft.com/office/drawing/2014/main" id="{19C3C668-AC71-1840-8D62-00415E5395A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26</a:t>
            </a:fld>
            <a:endParaRPr lang="en"/>
          </a:p>
        </p:txBody>
      </p:sp>
      <p:pic>
        <p:nvPicPr>
          <p:cNvPr id="5" name="Picture 4">
            <a:extLst>
              <a:ext uri="{FF2B5EF4-FFF2-40B4-BE49-F238E27FC236}">
                <a16:creationId xmlns:a16="http://schemas.microsoft.com/office/drawing/2014/main" id="{327C16A3-04C6-EFDC-7C83-CEDBCCBF276A}"/>
              </a:ext>
            </a:extLst>
          </p:cNvPr>
          <p:cNvPicPr>
            <a:picLocks noChangeAspect="1"/>
          </p:cNvPicPr>
          <p:nvPr/>
        </p:nvPicPr>
        <p:blipFill>
          <a:blip r:embed="rId3"/>
          <a:stretch>
            <a:fillRect/>
          </a:stretch>
        </p:blipFill>
        <p:spPr>
          <a:xfrm>
            <a:off x="4770615" y="1185469"/>
            <a:ext cx="4368242" cy="5665225"/>
          </a:xfrm>
          <a:prstGeom prst="rect">
            <a:avLst/>
          </a:prstGeom>
        </p:spPr>
      </p:pic>
      <p:pic>
        <p:nvPicPr>
          <p:cNvPr id="7" name="Picture 6">
            <a:extLst>
              <a:ext uri="{FF2B5EF4-FFF2-40B4-BE49-F238E27FC236}">
                <a16:creationId xmlns:a16="http://schemas.microsoft.com/office/drawing/2014/main" id="{88803F44-A54A-958D-88D7-211E833B5D89}"/>
              </a:ext>
            </a:extLst>
          </p:cNvPr>
          <p:cNvPicPr>
            <a:picLocks noChangeAspect="1"/>
          </p:cNvPicPr>
          <p:nvPr/>
        </p:nvPicPr>
        <p:blipFill>
          <a:blip r:embed="rId4"/>
          <a:stretch>
            <a:fillRect/>
          </a:stretch>
        </p:blipFill>
        <p:spPr>
          <a:xfrm>
            <a:off x="1" y="1195744"/>
            <a:ext cx="4294598" cy="3059550"/>
          </a:xfrm>
          <a:prstGeom prst="rect">
            <a:avLst/>
          </a:prstGeom>
        </p:spPr>
      </p:pic>
      <p:pic>
        <p:nvPicPr>
          <p:cNvPr id="9" name="Picture 8">
            <a:extLst>
              <a:ext uri="{FF2B5EF4-FFF2-40B4-BE49-F238E27FC236}">
                <a16:creationId xmlns:a16="http://schemas.microsoft.com/office/drawing/2014/main" id="{2D2BC146-6DA3-5C31-108F-1235C58E87BB}"/>
              </a:ext>
            </a:extLst>
          </p:cNvPr>
          <p:cNvPicPr>
            <a:picLocks noChangeAspect="1"/>
          </p:cNvPicPr>
          <p:nvPr/>
        </p:nvPicPr>
        <p:blipFill>
          <a:blip r:embed="rId5"/>
          <a:stretch>
            <a:fillRect/>
          </a:stretch>
        </p:blipFill>
        <p:spPr>
          <a:xfrm>
            <a:off x="10280" y="5322013"/>
            <a:ext cx="4771561" cy="1528681"/>
          </a:xfrm>
          <a:prstGeom prst="rect">
            <a:avLst/>
          </a:prstGeom>
        </p:spPr>
      </p:pic>
      <p:pic>
        <p:nvPicPr>
          <p:cNvPr id="11" name="Picture 10">
            <a:extLst>
              <a:ext uri="{FF2B5EF4-FFF2-40B4-BE49-F238E27FC236}">
                <a16:creationId xmlns:a16="http://schemas.microsoft.com/office/drawing/2014/main" id="{92EBE257-0DC9-8F06-9378-79E34659D9A3}"/>
              </a:ext>
            </a:extLst>
          </p:cNvPr>
          <p:cNvPicPr>
            <a:picLocks noChangeAspect="1"/>
          </p:cNvPicPr>
          <p:nvPr/>
        </p:nvPicPr>
        <p:blipFill>
          <a:blip r:embed="rId6"/>
          <a:stretch>
            <a:fillRect/>
          </a:stretch>
        </p:blipFill>
        <p:spPr>
          <a:xfrm>
            <a:off x="92475" y="4371935"/>
            <a:ext cx="1593599" cy="735507"/>
          </a:xfrm>
          <a:prstGeom prst="rect">
            <a:avLst/>
          </a:prstGeom>
        </p:spPr>
      </p:pic>
      <p:sp>
        <p:nvSpPr>
          <p:cNvPr id="12" name="TextBox 11">
            <a:extLst>
              <a:ext uri="{FF2B5EF4-FFF2-40B4-BE49-F238E27FC236}">
                <a16:creationId xmlns:a16="http://schemas.microsoft.com/office/drawing/2014/main" id="{C5FCA818-131A-E024-737D-5419E6562223}"/>
              </a:ext>
            </a:extLst>
          </p:cNvPr>
          <p:cNvSpPr txBox="1"/>
          <p:nvPr/>
        </p:nvSpPr>
        <p:spPr>
          <a:xfrm>
            <a:off x="1654140" y="4271355"/>
            <a:ext cx="3179072" cy="923330"/>
          </a:xfrm>
          <a:prstGeom prst="rect">
            <a:avLst/>
          </a:prstGeom>
          <a:noFill/>
        </p:spPr>
        <p:txBody>
          <a:bodyPr wrap="square" rtlCol="0">
            <a:spAutoFit/>
          </a:bodyPr>
          <a:lstStyle/>
          <a:p>
            <a:r>
              <a:rPr lang="en-US" dirty="0"/>
              <a:t>Sandy Clark</a:t>
            </a:r>
          </a:p>
          <a:p>
            <a:r>
              <a:rPr lang="en-US" sz="1000" dirty="0"/>
              <a:t>America’s Financial Wellbeing Coach</a:t>
            </a:r>
          </a:p>
          <a:p>
            <a:r>
              <a:rPr lang="en-US" sz="1000" dirty="0"/>
              <a:t>Operation HOPE Inside Powered by Bancorp South</a:t>
            </a:r>
          </a:p>
          <a:p>
            <a:r>
              <a:rPr lang="en-US" sz="1000" dirty="0"/>
              <a:t>832-237-6747</a:t>
            </a:r>
          </a:p>
          <a:p>
            <a:r>
              <a:rPr lang="en-US" sz="1000" dirty="0"/>
              <a:t>Sandy.clark@operationhope.org</a:t>
            </a:r>
          </a:p>
        </p:txBody>
      </p:sp>
      <p:sp>
        <p:nvSpPr>
          <p:cNvPr id="10" name="Slide Number Placeholder 2">
            <a:extLst>
              <a:ext uri="{FF2B5EF4-FFF2-40B4-BE49-F238E27FC236}">
                <a16:creationId xmlns:a16="http://schemas.microsoft.com/office/drawing/2014/main" id="{A25FEE5A-5F05-473F-B19B-745368B4349C}"/>
              </a:ext>
            </a:extLst>
          </p:cNvPr>
          <p:cNvSpPr txBox="1">
            <a:spLocks/>
          </p:cNvSpPr>
          <p:nvPr/>
        </p:nvSpPr>
        <p:spPr>
          <a:xfrm>
            <a:off x="8540700" y="6412800"/>
            <a:ext cx="298500" cy="1404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0A2C56"/>
                </a:solidFill>
                <a:latin typeface="Roboto Condensed"/>
                <a:ea typeface="Roboto Condensed"/>
                <a:cs typeface="Roboto Condensed"/>
                <a:sym typeface="Roboto Condensed"/>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0A2C56"/>
                </a:solidFill>
                <a:latin typeface="Roboto Condensed"/>
                <a:ea typeface="Roboto Condensed"/>
                <a:cs typeface="Roboto Condensed"/>
                <a:sym typeface="Roboto Condensed"/>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0A2C56"/>
                </a:solidFill>
                <a:latin typeface="Roboto Condensed"/>
                <a:ea typeface="Roboto Condensed"/>
                <a:cs typeface="Roboto Condensed"/>
                <a:sym typeface="Roboto Condensed"/>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0A2C56"/>
                </a:solidFill>
                <a:latin typeface="Roboto Condensed"/>
                <a:ea typeface="Roboto Condensed"/>
                <a:cs typeface="Roboto Condensed"/>
                <a:sym typeface="Roboto Condensed"/>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0A2C56"/>
                </a:solidFill>
                <a:latin typeface="Roboto Condensed"/>
                <a:ea typeface="Roboto Condensed"/>
                <a:cs typeface="Roboto Condensed"/>
                <a:sym typeface="Roboto Condensed"/>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0A2C56"/>
                </a:solidFill>
                <a:latin typeface="Roboto Condensed"/>
                <a:ea typeface="Roboto Condensed"/>
                <a:cs typeface="Roboto Condensed"/>
                <a:sym typeface="Roboto Condensed"/>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0A2C56"/>
                </a:solidFill>
                <a:latin typeface="Roboto Condensed"/>
                <a:ea typeface="Roboto Condensed"/>
                <a:cs typeface="Roboto Condensed"/>
                <a:sym typeface="Roboto Condensed"/>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0A2C56"/>
                </a:solidFill>
                <a:latin typeface="Roboto Condensed"/>
                <a:ea typeface="Roboto Condensed"/>
                <a:cs typeface="Roboto Condensed"/>
                <a:sym typeface="Roboto Condensed"/>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0A2C56"/>
                </a:solidFill>
                <a:latin typeface="Roboto Condensed"/>
                <a:ea typeface="Roboto Condensed"/>
                <a:cs typeface="Roboto Condensed"/>
                <a:sym typeface="Roboto Condensed"/>
              </a:defRPr>
            </a:lvl9pPr>
          </a:lstStyle>
          <a:p>
            <a:fld id="{00000000-1234-1234-1234-123412341234}" type="slidenum">
              <a:rPr lang="en" smtClean="0"/>
              <a:pPr/>
              <a:t>26</a:t>
            </a:fld>
            <a:endParaRPr lang="en" dirty="0"/>
          </a:p>
        </p:txBody>
      </p:sp>
    </p:spTree>
    <p:extLst>
      <p:ext uri="{BB962C8B-B14F-4D97-AF65-F5344CB8AC3E}">
        <p14:creationId xmlns:p14="http://schemas.microsoft.com/office/powerpoint/2010/main" val="10605714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CE64A9E-DCD4-56B7-4C9D-89C62A8BC5A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a:t>
            </a:fld>
            <a:endParaRPr lang="en" dirty="0"/>
          </a:p>
        </p:txBody>
      </p:sp>
      <p:pic>
        <p:nvPicPr>
          <p:cNvPr id="7" name="Picture 6">
            <a:extLst>
              <a:ext uri="{FF2B5EF4-FFF2-40B4-BE49-F238E27FC236}">
                <a16:creationId xmlns:a16="http://schemas.microsoft.com/office/drawing/2014/main" id="{6ACC8BF8-E1F6-19F9-06D2-84A5E44FEC6E}"/>
              </a:ext>
            </a:extLst>
          </p:cNvPr>
          <p:cNvPicPr>
            <a:picLocks noChangeAspect="1"/>
          </p:cNvPicPr>
          <p:nvPr/>
        </p:nvPicPr>
        <p:blipFill>
          <a:blip r:embed="rId2"/>
          <a:stretch>
            <a:fillRect/>
          </a:stretch>
        </p:blipFill>
        <p:spPr>
          <a:xfrm>
            <a:off x="1797972" y="2500392"/>
            <a:ext cx="5548056" cy="3760008"/>
          </a:xfrm>
          <a:prstGeom prst="rect">
            <a:avLst/>
          </a:prstGeom>
        </p:spPr>
      </p:pic>
      <p:pic>
        <p:nvPicPr>
          <p:cNvPr id="11" name="Picture 10">
            <a:extLst>
              <a:ext uri="{FF2B5EF4-FFF2-40B4-BE49-F238E27FC236}">
                <a16:creationId xmlns:a16="http://schemas.microsoft.com/office/drawing/2014/main" id="{C7BCE7CB-D7EA-BA1A-B44F-B59903A05E4E}"/>
              </a:ext>
            </a:extLst>
          </p:cNvPr>
          <p:cNvPicPr>
            <a:picLocks noChangeAspect="1"/>
          </p:cNvPicPr>
          <p:nvPr/>
        </p:nvPicPr>
        <p:blipFill>
          <a:blip r:embed="rId3"/>
          <a:stretch>
            <a:fillRect/>
          </a:stretch>
        </p:blipFill>
        <p:spPr>
          <a:xfrm>
            <a:off x="266183" y="6260400"/>
            <a:ext cx="3609975" cy="571500"/>
          </a:xfrm>
          <a:prstGeom prst="rect">
            <a:avLst/>
          </a:prstGeom>
        </p:spPr>
      </p:pic>
      <p:sp>
        <p:nvSpPr>
          <p:cNvPr id="2" name="TextBox 1">
            <a:extLst>
              <a:ext uri="{FF2B5EF4-FFF2-40B4-BE49-F238E27FC236}">
                <a16:creationId xmlns:a16="http://schemas.microsoft.com/office/drawing/2014/main" id="{6085048A-CFFF-EA0E-BBDB-E24317ECB92F}"/>
              </a:ext>
            </a:extLst>
          </p:cNvPr>
          <p:cNvSpPr txBox="1"/>
          <p:nvPr/>
        </p:nvSpPr>
        <p:spPr>
          <a:xfrm>
            <a:off x="266182" y="1331529"/>
            <a:ext cx="8243834" cy="1046440"/>
          </a:xfrm>
          <a:prstGeom prst="rect">
            <a:avLst/>
          </a:prstGeom>
          <a:noFill/>
        </p:spPr>
        <p:txBody>
          <a:bodyPr wrap="square" rtlCol="0">
            <a:spAutoFit/>
          </a:bodyPr>
          <a:lstStyle/>
          <a:p>
            <a:r>
              <a:rPr lang="en-US" sz="2000" b="1" dirty="0">
                <a:latin typeface="Roboto Condensed" panose="02000000000000000000" pitchFamily="2" charset="0"/>
                <a:ea typeface="Roboto Condensed" panose="02000000000000000000" pitchFamily="2" charset="0"/>
              </a:rPr>
              <a:t>Lunch &amp; Learn Recorded Session</a:t>
            </a:r>
          </a:p>
          <a:p>
            <a:r>
              <a:rPr lang="en-US" sz="1400" b="1" dirty="0">
                <a:highlight>
                  <a:srgbClr val="FFFF00"/>
                </a:highlight>
                <a:latin typeface="Roboto Condensed" panose="02000000000000000000" pitchFamily="2" charset="0"/>
                <a:ea typeface="Roboto Condensed" panose="02000000000000000000" pitchFamily="2" charset="0"/>
                <a:hlinkClick r:id="rId4"/>
              </a:rPr>
              <a:t>Link:  https://cadencebank.zoom.us/rec/share/G_HaiUX0oCtMYgrzxXud8751rzqHId10m0l_YlSssRZxU40v-NpWrD6_QQPNlJP4.yrYOLa2V5oWn8Ltb</a:t>
            </a:r>
            <a:endParaRPr lang="en-US" sz="1400" b="1" dirty="0">
              <a:highlight>
                <a:srgbClr val="FFFF00"/>
              </a:highlight>
              <a:latin typeface="Roboto Condensed" panose="02000000000000000000" pitchFamily="2" charset="0"/>
              <a:ea typeface="Roboto Condensed" panose="02000000000000000000" pitchFamily="2" charset="0"/>
            </a:endParaRPr>
          </a:p>
          <a:p>
            <a:r>
              <a:rPr lang="en-US" b="0" i="0" dirty="0">
                <a:solidFill>
                  <a:srgbClr val="232333"/>
                </a:solidFill>
                <a:effectLst/>
                <a:highlight>
                  <a:srgbClr val="FFFF00"/>
                </a:highlight>
                <a:latin typeface="Lato" panose="020F0502020204030203" pitchFamily="34" charset="0"/>
              </a:rPr>
              <a:t>Passcode: k=h=R24X</a:t>
            </a:r>
            <a:endParaRPr lang="en-US" sz="1400" b="1" dirty="0">
              <a:highlight>
                <a:srgbClr val="FFFF00"/>
              </a:highlight>
              <a:latin typeface="Roboto Condensed" panose="02000000000000000000" pitchFamily="2" charset="0"/>
              <a:ea typeface="Roboto Condensed" panose="02000000000000000000" pitchFamily="2" charset="0"/>
            </a:endParaRPr>
          </a:p>
        </p:txBody>
      </p:sp>
    </p:spTree>
    <p:extLst>
      <p:ext uri="{BB962C8B-B14F-4D97-AF65-F5344CB8AC3E}">
        <p14:creationId xmlns:p14="http://schemas.microsoft.com/office/powerpoint/2010/main" val="29031063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C9018-102D-54EE-A628-DDECDDC13D5F}"/>
              </a:ext>
            </a:extLst>
          </p:cNvPr>
          <p:cNvSpPr>
            <a:spLocks noGrp="1"/>
          </p:cNvSpPr>
          <p:nvPr>
            <p:ph type="title"/>
          </p:nvPr>
        </p:nvSpPr>
        <p:spPr/>
        <p:txBody>
          <a:bodyPr/>
          <a:lstStyle/>
          <a:p>
            <a:r>
              <a:rPr lang="en-US" dirty="0"/>
              <a:t>How can you improve your score?</a:t>
            </a:r>
          </a:p>
        </p:txBody>
      </p:sp>
      <p:sp>
        <p:nvSpPr>
          <p:cNvPr id="4" name="Text Placeholder 3">
            <a:extLst>
              <a:ext uri="{FF2B5EF4-FFF2-40B4-BE49-F238E27FC236}">
                <a16:creationId xmlns:a16="http://schemas.microsoft.com/office/drawing/2014/main" id="{B2A60EC9-958E-1339-F19B-F306F0373270}"/>
              </a:ext>
            </a:extLst>
          </p:cNvPr>
          <p:cNvSpPr>
            <a:spLocks noGrp="1"/>
          </p:cNvSpPr>
          <p:nvPr>
            <p:ph type="body" idx="1"/>
          </p:nvPr>
        </p:nvSpPr>
        <p:spPr/>
        <p:txBody>
          <a:bodyPr/>
          <a:lstStyle/>
          <a:p>
            <a:pPr marL="101600" indent="0">
              <a:buNone/>
            </a:pPr>
            <a:r>
              <a:rPr lang="en-US" dirty="0"/>
              <a:t>   </a:t>
            </a:r>
          </a:p>
          <a:p>
            <a:pPr marL="101600" indent="0">
              <a:buNone/>
            </a:pPr>
            <a:endParaRPr lang="en-US" dirty="0"/>
          </a:p>
          <a:p>
            <a:pPr marL="101600" indent="0">
              <a:buNone/>
            </a:pPr>
            <a:endParaRPr lang="en-US" dirty="0"/>
          </a:p>
        </p:txBody>
      </p:sp>
      <p:pic>
        <p:nvPicPr>
          <p:cNvPr id="5" name="Picture 4">
            <a:extLst>
              <a:ext uri="{FF2B5EF4-FFF2-40B4-BE49-F238E27FC236}">
                <a16:creationId xmlns:a16="http://schemas.microsoft.com/office/drawing/2014/main" id="{5C6DEC68-05AA-B7C8-BD1D-53150F23C139}"/>
              </a:ext>
            </a:extLst>
          </p:cNvPr>
          <p:cNvPicPr>
            <a:picLocks noChangeAspect="1"/>
          </p:cNvPicPr>
          <p:nvPr/>
        </p:nvPicPr>
        <p:blipFill>
          <a:blip r:embed="rId2"/>
          <a:stretch>
            <a:fillRect/>
          </a:stretch>
        </p:blipFill>
        <p:spPr>
          <a:xfrm>
            <a:off x="660046" y="1498293"/>
            <a:ext cx="8058290" cy="3977089"/>
          </a:xfrm>
          <a:prstGeom prst="rect">
            <a:avLst/>
          </a:prstGeom>
        </p:spPr>
      </p:pic>
      <p:sp>
        <p:nvSpPr>
          <p:cNvPr id="6" name="Slide Number Placeholder 2">
            <a:extLst>
              <a:ext uri="{FF2B5EF4-FFF2-40B4-BE49-F238E27FC236}">
                <a16:creationId xmlns:a16="http://schemas.microsoft.com/office/drawing/2014/main" id="{1A946E90-8BF1-4B34-803E-5E9EFA67E6A6}"/>
              </a:ext>
            </a:extLst>
          </p:cNvPr>
          <p:cNvSpPr>
            <a:spLocks noGrp="1"/>
          </p:cNvSpPr>
          <p:nvPr>
            <p:ph type="sldNum" idx="12"/>
          </p:nvPr>
        </p:nvSpPr>
        <p:spPr>
          <a:xfrm>
            <a:off x="8388300" y="6260400"/>
            <a:ext cx="298500" cy="140400"/>
          </a:xfrm>
        </p:spPr>
        <p:txBody>
          <a:bodyPr/>
          <a:lstStyle/>
          <a:p>
            <a:pPr marL="0" lvl="0" indent="0" algn="r" rtl="0">
              <a:spcBef>
                <a:spcPts val="0"/>
              </a:spcBef>
              <a:spcAft>
                <a:spcPts val="0"/>
              </a:spcAft>
              <a:buNone/>
            </a:pPr>
            <a:fld id="{00000000-1234-1234-1234-123412341234}" type="slidenum">
              <a:rPr lang="en" smtClean="0"/>
              <a:t>4</a:t>
            </a:fld>
            <a:endParaRPr lang="en" dirty="0"/>
          </a:p>
        </p:txBody>
      </p:sp>
    </p:spTree>
    <p:extLst>
      <p:ext uri="{BB962C8B-B14F-4D97-AF65-F5344CB8AC3E}">
        <p14:creationId xmlns:p14="http://schemas.microsoft.com/office/powerpoint/2010/main" val="14566499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C9018-102D-54EE-A628-DDECDDC13D5F}"/>
              </a:ext>
            </a:extLst>
          </p:cNvPr>
          <p:cNvSpPr>
            <a:spLocks noGrp="1"/>
          </p:cNvSpPr>
          <p:nvPr>
            <p:ph type="title"/>
          </p:nvPr>
        </p:nvSpPr>
        <p:spPr/>
        <p:txBody>
          <a:bodyPr/>
          <a:lstStyle/>
          <a:p>
            <a:r>
              <a:rPr lang="en-US" dirty="0"/>
              <a:t>What is a credit report?</a:t>
            </a:r>
          </a:p>
        </p:txBody>
      </p:sp>
      <p:sp>
        <p:nvSpPr>
          <p:cNvPr id="4" name="Text Placeholder 3">
            <a:extLst>
              <a:ext uri="{FF2B5EF4-FFF2-40B4-BE49-F238E27FC236}">
                <a16:creationId xmlns:a16="http://schemas.microsoft.com/office/drawing/2014/main" id="{B2A60EC9-958E-1339-F19B-F306F0373270}"/>
              </a:ext>
            </a:extLst>
          </p:cNvPr>
          <p:cNvSpPr>
            <a:spLocks noGrp="1"/>
          </p:cNvSpPr>
          <p:nvPr>
            <p:ph type="body" idx="1"/>
          </p:nvPr>
        </p:nvSpPr>
        <p:spPr/>
        <p:txBody>
          <a:bodyPr/>
          <a:lstStyle/>
          <a:p>
            <a:pPr marL="101600" indent="0">
              <a:buNone/>
            </a:pPr>
            <a:r>
              <a:rPr lang="en-US" dirty="0"/>
              <a:t>A credit report includes information on where you live, how you pay your bills, and whether you’ve been sued or have filed for bankruptcy. </a:t>
            </a:r>
          </a:p>
          <a:p>
            <a:pPr marL="101600" indent="0">
              <a:buNone/>
            </a:pPr>
            <a:endParaRPr lang="en-US" dirty="0"/>
          </a:p>
          <a:p>
            <a:pPr marL="101600" indent="0">
              <a:buNone/>
            </a:pPr>
            <a:r>
              <a:rPr lang="en-US" dirty="0"/>
              <a:t>Nationwide credit reporting companies sell the information in your report to creditors, insurers, employers, and other businesses that, in turn, use it to evaluate your applications for credit, insurance, employment, or renting a place to live.</a:t>
            </a:r>
          </a:p>
          <a:p>
            <a:pPr marL="101600" indent="0">
              <a:buNone/>
            </a:pPr>
            <a:r>
              <a:rPr lang="en-US" dirty="0"/>
              <a:t>  </a:t>
            </a:r>
          </a:p>
          <a:p>
            <a:pPr marL="101600" indent="0">
              <a:buNone/>
            </a:pPr>
            <a:endParaRPr lang="en-US" dirty="0"/>
          </a:p>
        </p:txBody>
      </p:sp>
      <p:pic>
        <p:nvPicPr>
          <p:cNvPr id="5" name="Picture 4">
            <a:extLst>
              <a:ext uri="{FF2B5EF4-FFF2-40B4-BE49-F238E27FC236}">
                <a16:creationId xmlns:a16="http://schemas.microsoft.com/office/drawing/2014/main" id="{62E0DAAF-F117-29FE-1BCF-3F28C7ADD81B}"/>
              </a:ext>
            </a:extLst>
          </p:cNvPr>
          <p:cNvPicPr>
            <a:picLocks noChangeAspect="1"/>
          </p:cNvPicPr>
          <p:nvPr/>
        </p:nvPicPr>
        <p:blipFill>
          <a:blip r:embed="rId2"/>
          <a:stretch>
            <a:fillRect/>
          </a:stretch>
        </p:blipFill>
        <p:spPr>
          <a:xfrm>
            <a:off x="2419350" y="4018977"/>
            <a:ext cx="4305300" cy="2609850"/>
          </a:xfrm>
          <a:prstGeom prst="rect">
            <a:avLst/>
          </a:prstGeom>
        </p:spPr>
      </p:pic>
      <p:sp>
        <p:nvSpPr>
          <p:cNvPr id="6" name="Slide Number Placeholder 2">
            <a:extLst>
              <a:ext uri="{FF2B5EF4-FFF2-40B4-BE49-F238E27FC236}">
                <a16:creationId xmlns:a16="http://schemas.microsoft.com/office/drawing/2014/main" id="{45C73C3F-9BA8-4B70-A68F-F0901D277C9D}"/>
              </a:ext>
            </a:extLst>
          </p:cNvPr>
          <p:cNvSpPr>
            <a:spLocks noGrp="1"/>
          </p:cNvSpPr>
          <p:nvPr>
            <p:ph type="sldNum" idx="12"/>
          </p:nvPr>
        </p:nvSpPr>
        <p:spPr>
          <a:xfrm>
            <a:off x="8388300" y="6260400"/>
            <a:ext cx="298500" cy="140400"/>
          </a:xfrm>
        </p:spPr>
        <p:txBody>
          <a:bodyPr/>
          <a:lstStyle/>
          <a:p>
            <a:pPr marL="0" lvl="0" indent="0" algn="r" rtl="0">
              <a:spcBef>
                <a:spcPts val="0"/>
              </a:spcBef>
              <a:spcAft>
                <a:spcPts val="0"/>
              </a:spcAft>
              <a:buNone/>
            </a:pPr>
            <a:fld id="{00000000-1234-1234-1234-123412341234}" type="slidenum">
              <a:rPr lang="en" smtClean="0"/>
              <a:t>5</a:t>
            </a:fld>
            <a:endParaRPr lang="en" dirty="0"/>
          </a:p>
        </p:txBody>
      </p:sp>
    </p:spTree>
    <p:extLst>
      <p:ext uri="{BB962C8B-B14F-4D97-AF65-F5344CB8AC3E}">
        <p14:creationId xmlns:p14="http://schemas.microsoft.com/office/powerpoint/2010/main" val="32451444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D2201-DF5A-421D-4C1B-C8C2690CA8FE}"/>
              </a:ext>
            </a:extLst>
          </p:cNvPr>
          <p:cNvSpPr>
            <a:spLocks noGrp="1"/>
          </p:cNvSpPr>
          <p:nvPr>
            <p:ph type="title"/>
          </p:nvPr>
        </p:nvSpPr>
        <p:spPr/>
        <p:txBody>
          <a:bodyPr/>
          <a:lstStyle/>
          <a:p>
            <a:r>
              <a:rPr lang="en-US" dirty="0"/>
              <a:t>Why should I check my credit report?</a:t>
            </a:r>
          </a:p>
        </p:txBody>
      </p:sp>
      <p:sp>
        <p:nvSpPr>
          <p:cNvPr id="4" name="Text Placeholder 3">
            <a:extLst>
              <a:ext uri="{FF2B5EF4-FFF2-40B4-BE49-F238E27FC236}">
                <a16:creationId xmlns:a16="http://schemas.microsoft.com/office/drawing/2014/main" id="{976662EA-C73A-EFC4-395A-71267463C794}"/>
              </a:ext>
            </a:extLst>
          </p:cNvPr>
          <p:cNvSpPr>
            <a:spLocks noGrp="1"/>
          </p:cNvSpPr>
          <p:nvPr>
            <p:ph type="body" idx="1"/>
          </p:nvPr>
        </p:nvSpPr>
        <p:spPr>
          <a:xfrm>
            <a:off x="457200" y="1248397"/>
            <a:ext cx="8356294" cy="5220410"/>
          </a:xfrm>
        </p:spPr>
        <p:txBody>
          <a:bodyPr/>
          <a:lstStyle/>
          <a:p>
            <a:pPr marL="101600" indent="0">
              <a:buNone/>
            </a:pPr>
            <a:r>
              <a:rPr lang="en-US" dirty="0"/>
              <a:t>Some financial advisors and consumer advocates suggest that you review your credit report several times a year. Why?</a:t>
            </a:r>
          </a:p>
          <a:p>
            <a:pPr marL="101600" indent="0">
              <a:buNone/>
            </a:pPr>
            <a:endParaRPr lang="en-US" dirty="0"/>
          </a:p>
          <a:p>
            <a:pPr marL="101600" indent="0">
              <a:buNone/>
            </a:pPr>
            <a:r>
              <a:rPr lang="en-US" dirty="0"/>
              <a:t>●  The information in it affects whether you can get a loan — and how much you will have to pay to borrow money.</a:t>
            </a:r>
          </a:p>
          <a:p>
            <a:pPr marL="101600" indent="0">
              <a:buNone/>
            </a:pPr>
            <a:endParaRPr lang="en-US" dirty="0"/>
          </a:p>
          <a:p>
            <a:pPr marL="101600" indent="0">
              <a:buNone/>
            </a:pPr>
            <a:r>
              <a:rPr lang="en-US" dirty="0"/>
              <a:t>●  To make sure the information is accurate, complete, and up-to- date before you apply for a loan for a major purchase like a house or car, buy insurance, or apply for a job.</a:t>
            </a:r>
          </a:p>
          <a:p>
            <a:pPr marL="101600" indent="0">
              <a:buNone/>
            </a:pPr>
            <a:endParaRPr lang="en-US" dirty="0"/>
          </a:p>
          <a:p>
            <a:pPr marL="101600" indent="0">
              <a:buNone/>
            </a:pPr>
            <a:r>
              <a:rPr lang="en-US" dirty="0"/>
              <a:t>●  To help repair possible identity theft. Identity thieves may use your information to open new credit accounts in your name. Then, when they don’t pay the bills, the delinquent account is reported on your credit report. Inaccurate information like that could affect your ability to get credit, insurance, or even a job.</a:t>
            </a:r>
          </a:p>
          <a:p>
            <a:pPr marL="101600" indent="0">
              <a:buNone/>
            </a:pPr>
            <a:endParaRPr lang="en-US" dirty="0"/>
          </a:p>
          <a:p>
            <a:pPr marL="101600" indent="0">
              <a:buNone/>
            </a:pPr>
            <a:endParaRPr lang="en-US" dirty="0"/>
          </a:p>
        </p:txBody>
      </p:sp>
      <p:sp>
        <p:nvSpPr>
          <p:cNvPr id="5" name="Slide Number Placeholder 2">
            <a:extLst>
              <a:ext uri="{FF2B5EF4-FFF2-40B4-BE49-F238E27FC236}">
                <a16:creationId xmlns:a16="http://schemas.microsoft.com/office/drawing/2014/main" id="{8D869373-6D0C-4541-BD7A-BAA1ABBC28D5}"/>
              </a:ext>
            </a:extLst>
          </p:cNvPr>
          <p:cNvSpPr>
            <a:spLocks noGrp="1"/>
          </p:cNvSpPr>
          <p:nvPr>
            <p:ph type="sldNum" idx="12"/>
          </p:nvPr>
        </p:nvSpPr>
        <p:spPr>
          <a:xfrm>
            <a:off x="8388300" y="6260400"/>
            <a:ext cx="298500" cy="140400"/>
          </a:xfrm>
        </p:spPr>
        <p:txBody>
          <a:bodyPr/>
          <a:lstStyle/>
          <a:p>
            <a:pPr marL="0" lvl="0" indent="0" algn="r" rtl="0">
              <a:spcBef>
                <a:spcPts val="0"/>
              </a:spcBef>
              <a:spcAft>
                <a:spcPts val="0"/>
              </a:spcAft>
              <a:buNone/>
            </a:pPr>
            <a:fld id="{00000000-1234-1234-1234-123412341234}" type="slidenum">
              <a:rPr lang="en" smtClean="0"/>
              <a:t>6</a:t>
            </a:fld>
            <a:endParaRPr lang="en" dirty="0"/>
          </a:p>
        </p:txBody>
      </p:sp>
    </p:spTree>
    <p:extLst>
      <p:ext uri="{BB962C8B-B14F-4D97-AF65-F5344CB8AC3E}">
        <p14:creationId xmlns:p14="http://schemas.microsoft.com/office/powerpoint/2010/main" val="2920184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407C1-A045-F7CB-461D-6413C7591957}"/>
              </a:ext>
            </a:extLst>
          </p:cNvPr>
          <p:cNvSpPr>
            <a:spLocks noGrp="1"/>
          </p:cNvSpPr>
          <p:nvPr>
            <p:ph type="title"/>
          </p:nvPr>
        </p:nvSpPr>
        <p:spPr/>
        <p:txBody>
          <a:bodyPr/>
          <a:lstStyle/>
          <a:p>
            <a:r>
              <a:rPr lang="en-US" dirty="0"/>
              <a:t>How do I get my credit report?</a:t>
            </a:r>
          </a:p>
        </p:txBody>
      </p:sp>
      <p:sp>
        <p:nvSpPr>
          <p:cNvPr id="4" name="Text Placeholder 3">
            <a:extLst>
              <a:ext uri="{FF2B5EF4-FFF2-40B4-BE49-F238E27FC236}">
                <a16:creationId xmlns:a16="http://schemas.microsoft.com/office/drawing/2014/main" id="{7C1116E1-5043-DC98-C298-6B7F335C2EA2}"/>
              </a:ext>
            </a:extLst>
          </p:cNvPr>
          <p:cNvSpPr>
            <a:spLocks noGrp="1"/>
          </p:cNvSpPr>
          <p:nvPr>
            <p:ph type="body" idx="1"/>
          </p:nvPr>
        </p:nvSpPr>
        <p:spPr>
          <a:xfrm>
            <a:off x="457200" y="1347554"/>
            <a:ext cx="8229600" cy="4876976"/>
          </a:xfrm>
        </p:spPr>
        <p:txBody>
          <a:bodyPr/>
          <a:lstStyle/>
          <a:p>
            <a:pPr marL="101600" indent="0">
              <a:buNone/>
            </a:pPr>
            <a:r>
              <a:rPr lang="en-US" dirty="0"/>
              <a:t>By law, you’re entitled to a free copy of your credit report from each of the nationwide credit reporting companies — </a:t>
            </a:r>
            <a:r>
              <a:rPr lang="en-US" dirty="0" err="1"/>
              <a:t>equifax</a:t>
            </a:r>
            <a:r>
              <a:rPr lang="en-US" dirty="0"/>
              <a:t>, </a:t>
            </a:r>
            <a:r>
              <a:rPr lang="en-US" dirty="0" err="1"/>
              <a:t>experian</a:t>
            </a:r>
            <a:r>
              <a:rPr lang="en-US" dirty="0"/>
              <a:t>, and </a:t>
            </a:r>
            <a:r>
              <a:rPr lang="en-US" dirty="0" err="1"/>
              <a:t>transUnion</a:t>
            </a:r>
            <a:r>
              <a:rPr lang="en-US" dirty="0"/>
              <a:t> — once every 12 months. to order, visit annualcreditreport.com or call 1-877-322-8228.</a:t>
            </a:r>
          </a:p>
          <a:p>
            <a:pPr marL="101600" indent="0">
              <a:buNone/>
            </a:pPr>
            <a:r>
              <a:rPr lang="en-US" dirty="0"/>
              <a:t> </a:t>
            </a:r>
          </a:p>
          <a:p>
            <a:pPr marL="101600" indent="0">
              <a:buNone/>
            </a:pPr>
            <a:r>
              <a:rPr lang="en-US" dirty="0"/>
              <a:t>You may order reports from one, two, or all three of the companies at the same time, or you may stagger your requests. Some financial advisors say staggering your requests during a 12-month period may be a good way to keep an eye on the accuracy and completeness of the information in your reports. If you’re getting ready to apply for a loan or job, you might want to check all three reports at the same time.</a:t>
            </a:r>
          </a:p>
          <a:p>
            <a:pPr marL="101600" indent="0">
              <a:buNone/>
            </a:pPr>
            <a:endParaRPr lang="en-US" dirty="0"/>
          </a:p>
          <a:p>
            <a:pPr marL="101600" indent="0">
              <a:buNone/>
            </a:pPr>
            <a:r>
              <a:rPr lang="en-US" i="1" dirty="0"/>
              <a:t>To learn more, read Free Credit Reports at consumer.ftc.gov.</a:t>
            </a:r>
          </a:p>
          <a:p>
            <a:pPr marL="101600" indent="0">
              <a:buNone/>
            </a:pPr>
            <a:endParaRPr lang="en-US" dirty="0"/>
          </a:p>
        </p:txBody>
      </p:sp>
      <p:sp>
        <p:nvSpPr>
          <p:cNvPr id="5" name="Slide Number Placeholder 2">
            <a:extLst>
              <a:ext uri="{FF2B5EF4-FFF2-40B4-BE49-F238E27FC236}">
                <a16:creationId xmlns:a16="http://schemas.microsoft.com/office/drawing/2014/main" id="{3BC3A077-EE1E-4668-B3DF-ED3946FA782A}"/>
              </a:ext>
            </a:extLst>
          </p:cNvPr>
          <p:cNvSpPr>
            <a:spLocks noGrp="1"/>
          </p:cNvSpPr>
          <p:nvPr>
            <p:ph type="sldNum" idx="12"/>
          </p:nvPr>
        </p:nvSpPr>
        <p:spPr>
          <a:xfrm>
            <a:off x="8388300" y="6260400"/>
            <a:ext cx="298500" cy="140400"/>
          </a:xfrm>
        </p:spPr>
        <p:txBody>
          <a:bodyPr/>
          <a:lstStyle/>
          <a:p>
            <a:pPr marL="0" lvl="0" indent="0" algn="r" rtl="0">
              <a:spcBef>
                <a:spcPts val="0"/>
              </a:spcBef>
              <a:spcAft>
                <a:spcPts val="0"/>
              </a:spcAft>
              <a:buNone/>
            </a:pPr>
            <a:fld id="{00000000-1234-1234-1234-123412341234}" type="slidenum">
              <a:rPr lang="en" smtClean="0"/>
              <a:t>7</a:t>
            </a:fld>
            <a:endParaRPr lang="en" dirty="0"/>
          </a:p>
        </p:txBody>
      </p:sp>
    </p:spTree>
    <p:extLst>
      <p:ext uri="{BB962C8B-B14F-4D97-AF65-F5344CB8AC3E}">
        <p14:creationId xmlns:p14="http://schemas.microsoft.com/office/powerpoint/2010/main" val="15680742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6C23B-511B-8A59-7B8B-EBF15126789F}"/>
              </a:ext>
            </a:extLst>
          </p:cNvPr>
          <p:cNvSpPr>
            <a:spLocks noGrp="1"/>
          </p:cNvSpPr>
          <p:nvPr>
            <p:ph type="title"/>
          </p:nvPr>
        </p:nvSpPr>
        <p:spPr>
          <a:xfrm>
            <a:off x="457200" y="334109"/>
            <a:ext cx="5717754" cy="463500"/>
          </a:xfrm>
        </p:spPr>
        <p:txBody>
          <a:bodyPr/>
          <a:lstStyle/>
          <a:p>
            <a:r>
              <a:rPr lang="en-US" dirty="0"/>
              <a:t>How do I correct errors?</a:t>
            </a:r>
            <a:br>
              <a:rPr lang="en-US" dirty="0"/>
            </a:br>
            <a:endParaRPr lang="en-US" dirty="0"/>
          </a:p>
        </p:txBody>
      </p:sp>
      <p:sp>
        <p:nvSpPr>
          <p:cNvPr id="4" name="Text Placeholder 3">
            <a:extLst>
              <a:ext uri="{FF2B5EF4-FFF2-40B4-BE49-F238E27FC236}">
                <a16:creationId xmlns:a16="http://schemas.microsoft.com/office/drawing/2014/main" id="{D8CF360F-3FB9-0324-2FCB-2E61DDC6C178}"/>
              </a:ext>
            </a:extLst>
          </p:cNvPr>
          <p:cNvSpPr>
            <a:spLocks noGrp="1"/>
          </p:cNvSpPr>
          <p:nvPr>
            <p:ph type="body" idx="1"/>
          </p:nvPr>
        </p:nvSpPr>
        <p:spPr>
          <a:xfrm>
            <a:off x="358048" y="1292468"/>
            <a:ext cx="8532564" cy="5196466"/>
          </a:xfrm>
        </p:spPr>
        <p:txBody>
          <a:bodyPr/>
          <a:lstStyle/>
          <a:p>
            <a:pPr marL="101600" indent="0">
              <a:buNone/>
            </a:pPr>
            <a:r>
              <a:rPr lang="en-US" dirty="0"/>
              <a:t>Both the credit reporting company and the information provider (that is, the person, company, or organization that provides information about you to a credit reporting company) are responsible for correcting inaccurate or incomplete information in your report once you bring it to their attention. Letting them know involves two steps:</a:t>
            </a:r>
          </a:p>
          <a:p>
            <a:pPr marL="101600" indent="0">
              <a:buNone/>
            </a:pPr>
            <a:endParaRPr lang="en-US" dirty="0"/>
          </a:p>
          <a:p>
            <a:pPr marL="101600" indent="0">
              <a:buNone/>
            </a:pPr>
            <a:r>
              <a:rPr lang="en-US" u="sng" dirty="0"/>
              <a:t>Step 1:</a:t>
            </a:r>
          </a:p>
          <a:p>
            <a:pPr marL="101600" indent="0">
              <a:buNone/>
            </a:pPr>
            <a:r>
              <a:rPr lang="en-US" dirty="0"/>
              <a:t>Tell the credit reporting company, in writing, what information you think is inaccurate.  A sample dispute letter is at consumer.ftc.gov. Your letter should identify each item in your report you dispute, explain why you dispute the information, and ask that it be removed or corrected. Include copies (Not originals) of documents that support your position. You may want to enclose a copy of your report with the items in question circled. Send your letter by certified mail, “return receipt requested,” so you can document what the credit reporting company received. Keep copies of your dispute letter and enclosures.</a:t>
            </a:r>
          </a:p>
          <a:p>
            <a:pPr marL="101600" indent="0">
              <a:buNone/>
            </a:pPr>
            <a:endParaRPr lang="en-US" dirty="0"/>
          </a:p>
          <a:p>
            <a:pPr marL="101600" indent="0">
              <a:buNone/>
            </a:pPr>
            <a:endParaRPr lang="en-US" dirty="0"/>
          </a:p>
        </p:txBody>
      </p:sp>
      <p:sp>
        <p:nvSpPr>
          <p:cNvPr id="5" name="Slide Number Placeholder 2">
            <a:extLst>
              <a:ext uri="{FF2B5EF4-FFF2-40B4-BE49-F238E27FC236}">
                <a16:creationId xmlns:a16="http://schemas.microsoft.com/office/drawing/2014/main" id="{24BFE7E0-B730-46C6-8BCF-1871F51C1216}"/>
              </a:ext>
            </a:extLst>
          </p:cNvPr>
          <p:cNvSpPr>
            <a:spLocks noGrp="1"/>
          </p:cNvSpPr>
          <p:nvPr>
            <p:ph type="sldNum" idx="12"/>
          </p:nvPr>
        </p:nvSpPr>
        <p:spPr>
          <a:xfrm>
            <a:off x="8388300" y="6260400"/>
            <a:ext cx="298500" cy="140400"/>
          </a:xfrm>
        </p:spPr>
        <p:txBody>
          <a:bodyPr/>
          <a:lstStyle/>
          <a:p>
            <a:pPr marL="0" lvl="0" indent="0" algn="r" rtl="0">
              <a:spcBef>
                <a:spcPts val="0"/>
              </a:spcBef>
              <a:spcAft>
                <a:spcPts val="0"/>
              </a:spcAft>
              <a:buNone/>
            </a:pPr>
            <a:fld id="{00000000-1234-1234-1234-123412341234}" type="slidenum">
              <a:rPr lang="en" smtClean="0"/>
              <a:t>8</a:t>
            </a:fld>
            <a:endParaRPr lang="en" dirty="0"/>
          </a:p>
        </p:txBody>
      </p:sp>
    </p:spTree>
    <p:extLst>
      <p:ext uri="{BB962C8B-B14F-4D97-AF65-F5344CB8AC3E}">
        <p14:creationId xmlns:p14="http://schemas.microsoft.com/office/powerpoint/2010/main" val="9124828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6C23B-511B-8A59-7B8B-EBF15126789F}"/>
              </a:ext>
            </a:extLst>
          </p:cNvPr>
          <p:cNvSpPr>
            <a:spLocks noGrp="1"/>
          </p:cNvSpPr>
          <p:nvPr>
            <p:ph type="title"/>
          </p:nvPr>
        </p:nvSpPr>
        <p:spPr/>
        <p:txBody>
          <a:bodyPr/>
          <a:lstStyle/>
          <a:p>
            <a:r>
              <a:rPr lang="en-US" dirty="0"/>
              <a:t>How do I correct errors?</a:t>
            </a:r>
          </a:p>
        </p:txBody>
      </p:sp>
      <p:sp>
        <p:nvSpPr>
          <p:cNvPr id="4" name="Text Placeholder 3">
            <a:extLst>
              <a:ext uri="{FF2B5EF4-FFF2-40B4-BE49-F238E27FC236}">
                <a16:creationId xmlns:a16="http://schemas.microsoft.com/office/drawing/2014/main" id="{D8CF360F-3FB9-0324-2FCB-2E61DDC6C178}"/>
              </a:ext>
            </a:extLst>
          </p:cNvPr>
          <p:cNvSpPr>
            <a:spLocks noGrp="1"/>
          </p:cNvSpPr>
          <p:nvPr>
            <p:ph type="body" idx="1"/>
          </p:nvPr>
        </p:nvSpPr>
        <p:spPr>
          <a:xfrm>
            <a:off x="457200" y="1402635"/>
            <a:ext cx="8229600" cy="4320600"/>
          </a:xfrm>
        </p:spPr>
        <p:txBody>
          <a:bodyPr/>
          <a:lstStyle/>
          <a:p>
            <a:pPr marL="101600" indent="0">
              <a:buNone/>
            </a:pPr>
            <a:r>
              <a:rPr lang="en-US" dirty="0"/>
              <a:t>Credit reporting companies must investigate the items in question usually within 30 days, unless they consider your dispute frivolous. </a:t>
            </a:r>
          </a:p>
          <a:p>
            <a:pPr marL="101600" indent="0">
              <a:buNone/>
            </a:pPr>
            <a:endParaRPr lang="en-US" dirty="0"/>
          </a:p>
          <a:p>
            <a:pPr marL="101600" indent="0">
              <a:buNone/>
            </a:pPr>
            <a:r>
              <a:rPr lang="en-US" dirty="0"/>
              <a:t>They also must forward all the relevant data you provide about the inaccuracy to the information provider, which reviews the relevant information, investigates, and reports the results back to the credit reporting company. </a:t>
            </a:r>
          </a:p>
          <a:p>
            <a:pPr marL="101600" indent="0">
              <a:buNone/>
            </a:pPr>
            <a:endParaRPr lang="en-US" dirty="0"/>
          </a:p>
          <a:p>
            <a:pPr marL="101600" indent="0">
              <a:buNone/>
            </a:pPr>
            <a:r>
              <a:rPr lang="en-US" dirty="0"/>
              <a:t>If the information provider finds the disputed information is inaccurate, it must notify all three nationwide credit reporting companies so they can correct the information in your file.</a:t>
            </a:r>
          </a:p>
          <a:p>
            <a:pPr marL="101600" indent="0">
              <a:buNone/>
            </a:pPr>
            <a:endParaRPr lang="en-US" dirty="0"/>
          </a:p>
        </p:txBody>
      </p:sp>
      <p:sp>
        <p:nvSpPr>
          <p:cNvPr id="5" name="Slide Number Placeholder 2">
            <a:extLst>
              <a:ext uri="{FF2B5EF4-FFF2-40B4-BE49-F238E27FC236}">
                <a16:creationId xmlns:a16="http://schemas.microsoft.com/office/drawing/2014/main" id="{7D91351E-AC0E-4AE4-8988-2CACB2059110}"/>
              </a:ext>
            </a:extLst>
          </p:cNvPr>
          <p:cNvSpPr>
            <a:spLocks noGrp="1"/>
          </p:cNvSpPr>
          <p:nvPr>
            <p:ph type="sldNum" idx="12"/>
          </p:nvPr>
        </p:nvSpPr>
        <p:spPr>
          <a:xfrm>
            <a:off x="8388300" y="6260400"/>
            <a:ext cx="298500" cy="140400"/>
          </a:xfrm>
        </p:spPr>
        <p:txBody>
          <a:bodyPr/>
          <a:lstStyle/>
          <a:p>
            <a:pPr marL="0" lvl="0" indent="0" algn="r" rtl="0">
              <a:spcBef>
                <a:spcPts val="0"/>
              </a:spcBef>
              <a:spcAft>
                <a:spcPts val="0"/>
              </a:spcAft>
              <a:buNone/>
            </a:pPr>
            <a:fld id="{00000000-1234-1234-1234-123412341234}" type="slidenum">
              <a:rPr lang="en" smtClean="0"/>
              <a:t>9</a:t>
            </a:fld>
            <a:endParaRPr lang="en" dirty="0"/>
          </a:p>
        </p:txBody>
      </p:sp>
    </p:spTree>
    <p:extLst>
      <p:ext uri="{BB962C8B-B14F-4D97-AF65-F5344CB8AC3E}">
        <p14:creationId xmlns:p14="http://schemas.microsoft.com/office/powerpoint/2010/main" val="453598045"/>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248</TotalTime>
  <Words>2564</Words>
  <Application>Microsoft Office PowerPoint</Application>
  <PresentationFormat>On-screen Show (4:3)</PresentationFormat>
  <Paragraphs>217</Paragraphs>
  <Slides>26</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Lato</vt:lpstr>
      <vt:lpstr>Roboto Condensed Light</vt:lpstr>
      <vt:lpstr>Roboto Condensed</vt:lpstr>
      <vt:lpstr>Calibri</vt:lpstr>
      <vt:lpstr>Roboto Medium</vt:lpstr>
      <vt:lpstr>Roboto</vt:lpstr>
      <vt:lpstr>Arial</vt:lpstr>
      <vt:lpstr>Simple Light</vt:lpstr>
      <vt:lpstr>Building a Better Credit Report, a Beginner’s Guide</vt:lpstr>
      <vt:lpstr>Hosted by:  Bill Rickert,  Fort Bend County Treasurer</vt:lpstr>
      <vt:lpstr>PowerPoint Presentation</vt:lpstr>
      <vt:lpstr>How can you improve your score?</vt:lpstr>
      <vt:lpstr>What is a credit report?</vt:lpstr>
      <vt:lpstr>Why should I check my credit report?</vt:lpstr>
      <vt:lpstr>How do I get my credit report?</vt:lpstr>
      <vt:lpstr>How do I correct errors? </vt:lpstr>
      <vt:lpstr>How do I correct errors?</vt:lpstr>
      <vt:lpstr>How do I correct errors?</vt:lpstr>
      <vt:lpstr>How do I correct errors?</vt:lpstr>
      <vt:lpstr>How do I correct errors?</vt:lpstr>
      <vt:lpstr>How do I correct errors?</vt:lpstr>
      <vt:lpstr>How long is it on my credit report?</vt:lpstr>
      <vt:lpstr>How can my credit report affect my job application? </vt:lpstr>
      <vt:lpstr>How can my credit report affect my job application?</vt:lpstr>
      <vt:lpstr>What is a credit freeze?</vt:lpstr>
      <vt:lpstr>Placing a credit freeze</vt:lpstr>
      <vt:lpstr>Credit Freeze</vt:lpstr>
      <vt:lpstr>What is a fraud alert?</vt:lpstr>
      <vt:lpstr>Improving your credit score</vt:lpstr>
      <vt:lpstr>Fraud Alerts</vt:lpstr>
      <vt:lpstr>What are my options for dealing with debt?</vt:lpstr>
      <vt:lpstr>For more information</vt:lpstr>
      <vt:lpstr>Contact Information</vt:lpstr>
      <vt:lpstr>Who to Contact for help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Katrina Michalk</dc:creator>
  <cp:lastModifiedBy>Katrina Michalk</cp:lastModifiedBy>
  <cp:revision>12</cp:revision>
  <dcterms:modified xsi:type="dcterms:W3CDTF">2022-08-29T21:05:51Z</dcterms:modified>
</cp:coreProperties>
</file>